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4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5856" y="824089"/>
            <a:ext cx="8676222" cy="32004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連點系統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5400" dirty="0" smtClean="0">
                <a:solidFill>
                  <a:srgbClr val="FFC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Auto PRESS KEY</a:t>
            </a:r>
            <a:endParaRPr lang="zh-TW" altLang="en-US" sz="5400" dirty="0">
              <a:solidFill>
                <a:srgbClr val="FFC00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05856" y="4016022"/>
            <a:ext cx="8676222" cy="1905000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沙包</a:t>
            </a:r>
            <a:r>
              <a:rPr lang="zh-TW" altLang="en-US" sz="2800" b="1" dirty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隊</a:t>
            </a:r>
          </a:p>
        </p:txBody>
      </p:sp>
    </p:spTree>
    <p:extLst>
      <p:ext uri="{BB962C8B-B14F-4D97-AF65-F5344CB8AC3E}">
        <p14:creationId xmlns:p14="http://schemas.microsoft.com/office/powerpoint/2010/main" val="398748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1839" y="474295"/>
            <a:ext cx="9905998" cy="19050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rgbClr val="1DC4FF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original</a:t>
            </a:r>
            <a:endParaRPr lang="zh-TW" altLang="en-US" sz="4800" dirty="0">
              <a:solidFill>
                <a:srgbClr val="1DC4FF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91839" y="2379295"/>
            <a:ext cx="8765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C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Pain point  </a:t>
            </a:r>
          </a:p>
          <a:p>
            <a:r>
              <a:rPr lang="en-US" altLang="zh-TW" sz="40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	</a:t>
            </a:r>
            <a:r>
              <a:rPr lang="en-US" altLang="zh-TW" sz="40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40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too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tired to click keys frequently</a:t>
            </a:r>
          </a:p>
          <a:p>
            <a:r>
              <a:rPr lang="en-US" altLang="zh-TW" sz="2400" dirty="0">
                <a:latin typeface="Arial Black" panose="020B0A04020102020204" pitchFamily="34" charset="0"/>
                <a:ea typeface="標楷體" panose="03000509000000000000" pitchFamily="65" charset="-120"/>
              </a:rPr>
              <a:t>	</a:t>
            </a:r>
            <a:r>
              <a:rPr lang="en-US" altLang="zh-TW" sz="40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 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you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have to leave for a while but don’t want to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stop the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game  </a:t>
            </a:r>
            <a:endParaRPr lang="en-US" altLang="zh-TW" sz="2400" dirty="0">
              <a:solidFill>
                <a:srgbClr val="92D05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r>
              <a:rPr lang="en-US" altLang="zh-TW" sz="4000" dirty="0" smtClean="0">
                <a:solidFill>
                  <a:srgbClr val="FFC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Solution</a:t>
            </a:r>
          </a:p>
          <a:p>
            <a:r>
              <a:rPr lang="en-US" altLang="zh-TW" sz="40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	</a:t>
            </a:r>
            <a:r>
              <a:rPr lang="en-US" altLang="zh-TW" sz="40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40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roll </a:t>
            </a:r>
            <a:r>
              <a:rPr lang="en-US" altLang="zh-TW" sz="28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the crown to replace multiple clicks</a:t>
            </a:r>
            <a:r>
              <a:rPr lang="en-US" altLang="zh-TW" sz="28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4000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0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9190" y="101600"/>
            <a:ext cx="10520009" cy="1905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We roll instead of press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56" y="3563762"/>
            <a:ext cx="7381875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141412" y="1735666"/>
            <a:ext cx="87994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-</a:t>
            </a:r>
            <a:r>
              <a:rPr lang="en-US" altLang="zh-TW" sz="2400" dirty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	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Press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the crown to start </a:t>
            </a:r>
          </a:p>
          <a:p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-</a:t>
            </a:r>
            <a:r>
              <a:rPr lang="en-US" altLang="zh-TW" sz="2400" dirty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	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Choose which key we want to press, and then 	roll the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crown.</a:t>
            </a:r>
          </a:p>
          <a:p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-</a:t>
            </a:r>
            <a:r>
              <a:rPr lang="en-US" altLang="zh-TW" sz="2400" dirty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	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The </a:t>
            </a:r>
            <a:r>
              <a:rPr lang="en-US" altLang="zh-TW" sz="2400" dirty="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rotation rate represents the times to click</a:t>
            </a:r>
            <a:endParaRPr lang="zh-TW" altLang="en-US" sz="2400" dirty="0">
              <a:solidFill>
                <a:srgbClr val="92D05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2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3458" y="203200"/>
            <a:ext cx="9905998" cy="1905000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IDEA</a:t>
            </a:r>
            <a:endParaRPr lang="zh-TW" altLang="en-US" sz="60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4" y="1763887"/>
            <a:ext cx="5524500" cy="2895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5974" y="1018268"/>
            <a:ext cx="3776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Minecraft</a:t>
            </a:r>
            <a:r>
              <a:rPr lang="zh-TW" altLang="en-US" sz="280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800" smtClean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srgbClr val="92D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mining)</a:t>
            </a:r>
            <a:endParaRPr lang="zh-TW" altLang="en-US" sz="2800" dirty="0">
              <a:solidFill>
                <a:srgbClr val="92D05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1710" y="1696180"/>
            <a:ext cx="5729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92D050"/>
                </a:solidFill>
                <a:latin typeface="Arial Black" panose="020B0A04020102020204" pitchFamily="34" charset="0"/>
              </a:rPr>
              <a:t>Fighting </a:t>
            </a:r>
            <a:r>
              <a:rPr lang="en-US" altLang="zh-TW" sz="28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Boss (Maple Story) </a:t>
            </a:r>
            <a:endParaRPr lang="zh-TW" altLang="en-US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22" y="2374092"/>
            <a:ext cx="5530850" cy="3124200"/>
          </a:xfrm>
        </p:spPr>
      </p:pic>
    </p:spTree>
    <p:extLst>
      <p:ext uri="{BB962C8B-B14F-4D97-AF65-F5344CB8AC3E}">
        <p14:creationId xmlns:p14="http://schemas.microsoft.com/office/powerpoint/2010/main" val="7818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1475" y="1020423"/>
            <a:ext cx="3020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92D050"/>
                </a:solidFill>
                <a:latin typeface="Arial Black" panose="020B0A04020102020204" pitchFamily="34" charset="0"/>
              </a:rPr>
              <a:t>Clicker heroes</a:t>
            </a:r>
            <a:endParaRPr lang="zh-TW" altLang="en-US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83458" y="2032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6000" dirty="0" smtClean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IDEA</a:t>
            </a:r>
            <a:endParaRPr lang="zh-TW" altLang="en-US" sz="60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4" y="1854006"/>
            <a:ext cx="5897732" cy="33299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76122" y="1959630"/>
            <a:ext cx="1942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92D050"/>
                </a:solidFill>
                <a:latin typeface="Arial Black" panose="020B0A04020102020204" pitchFamily="34" charset="0"/>
              </a:rPr>
              <a:t>Tap titan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22" y="2846211"/>
            <a:ext cx="5452534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49086" y="640080"/>
            <a:ext cx="10198325" cy="5617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11500" dirty="0" smtClean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demo</a:t>
            </a:r>
            <a:endParaRPr lang="zh-TW" altLang="en-US" sz="115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36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127</TotalTime>
  <Words>31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 Light</vt:lpstr>
      <vt:lpstr>新細明體</vt:lpstr>
      <vt:lpstr>標楷體</vt:lpstr>
      <vt:lpstr>Arial</vt:lpstr>
      <vt:lpstr>Arial Black</vt:lpstr>
      <vt:lpstr>Century Gothic</vt:lpstr>
      <vt:lpstr>網狀</vt:lpstr>
      <vt:lpstr>連點系統 Auto PRESS KEY</vt:lpstr>
      <vt:lpstr>original</vt:lpstr>
      <vt:lpstr>We roll instead of press</vt:lpstr>
      <vt:lpstr>IDEA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連點系統 Auto PRESS KEY</dc:title>
  <dc:creator>Windows 使用者</dc:creator>
  <cp:lastModifiedBy>mark wang</cp:lastModifiedBy>
  <cp:revision>14</cp:revision>
  <dcterms:created xsi:type="dcterms:W3CDTF">2017-10-29T01:15:58Z</dcterms:created>
  <dcterms:modified xsi:type="dcterms:W3CDTF">2017-10-29T03:25:12Z</dcterms:modified>
</cp:coreProperties>
</file>