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Ronaldo </a:t>
            </a:r>
            <a:r>
              <a:rPr lang="en-US" dirty="0" err="1" smtClean="0"/>
              <a:t>Shimpano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this slide,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why legs and pneumatics</a:t>
            </a:r>
          </a:p>
          <a:p>
            <a:r>
              <a:rPr lang="en-US" dirty="0" smtClean="0"/>
              <a:t>Mechanical Design – Justin</a:t>
            </a:r>
          </a:p>
          <a:p>
            <a:r>
              <a:rPr lang="en-US" dirty="0" smtClean="0"/>
              <a:t>Pneumatic circuits – Ronaldo </a:t>
            </a:r>
          </a:p>
          <a:p>
            <a:r>
              <a:rPr lang="en-US" dirty="0" smtClean="0"/>
              <a:t>Simulation and verification/equations – Logan</a:t>
            </a:r>
          </a:p>
          <a:p>
            <a:r>
              <a:rPr lang="en-US" dirty="0" smtClean="0"/>
              <a:t>Control architecture and black magic – Tyler</a:t>
            </a:r>
          </a:p>
          <a:p>
            <a:r>
              <a:rPr lang="en-US" dirty="0" smtClean="0"/>
              <a:t>Questions, </a:t>
            </a:r>
            <a:r>
              <a:rPr lang="en-US" dirty="0" err="1" smtClean="0"/>
              <a:t>stupids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Team Agile Robotic Controls</vt:lpstr>
      <vt:lpstr>Remove this slide, please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4</cp:revision>
  <dcterms:created xsi:type="dcterms:W3CDTF">2014-12-18T23:47:34Z</dcterms:created>
  <dcterms:modified xsi:type="dcterms:W3CDTF">2014-12-19T21:39:28Z</dcterms:modified>
</cp:coreProperties>
</file>