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</a:t>
                </a:r>
                <a:r>
                  <a:rPr lang="en-US" dirty="0" smtClean="0"/>
                  <a:t>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98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25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impulse and conservation of momentum on foot</a:t>
                </a:r>
              </a:p>
              <a:p>
                <a:pPr lvl="1"/>
                <a:r>
                  <a:rPr lang="en-US" dirty="0" smtClean="0"/>
                  <a:t>Assuming impulse force is </a:t>
                </a:r>
                <a:r>
                  <a:rPr lang="en-US" dirty="0" smtClean="0"/>
                  <a:t>constant</a:t>
                </a:r>
              </a:p>
              <a:p>
                <a:pPr lvl="1"/>
                <a:r>
                  <a:rPr lang="en-US" dirty="0" smtClean="0"/>
                  <a:t>Assuming other leg forces are same as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 r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7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50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robot acceleration the system is non-inertial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Euler-Newton, F=ma with an arbitrary ground point or virtual inertial forces</a:t>
            </a:r>
          </a:p>
          <a:p>
            <a:pPr lvl="1"/>
            <a:r>
              <a:rPr lang="en-US" dirty="0" smtClean="0"/>
              <a:t>Lagrange-Euler, energy approach with generalized coordinate systems</a:t>
            </a:r>
            <a:endParaRPr lang="en-US" dirty="0"/>
          </a:p>
          <a:p>
            <a:r>
              <a:rPr lang="en-US" dirty="0" smtClean="0"/>
              <a:t>Euler-Newton was selected with an arbitrary ground point off the robot chassis due to its familiarity</a:t>
            </a:r>
          </a:p>
          <a:p>
            <a:r>
              <a:rPr lang="en-US" dirty="0" smtClean="0"/>
              <a:t>Torque equations modified with equivalent torques</a:t>
            </a:r>
          </a:p>
        </p:txBody>
      </p:sp>
    </p:spTree>
    <p:extLst>
      <p:ext uri="{BB962C8B-B14F-4D97-AF65-F5344CB8AC3E}">
        <p14:creationId xmlns:p14="http://schemas.microsoft.com/office/powerpoint/2010/main" val="26271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1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2R serial linkage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 in x and y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Hand verified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Jacobian differentiation is used to calculate the velocity and acceleration of each joint</a:t>
            </a:r>
          </a:p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Joint torques and forces are also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5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0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723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318</TotalTime>
  <Words>502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Dynamics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</dc:title>
  <dc:creator>Beaver, Logan</dc:creator>
  <cp:lastModifiedBy>Beaver, Logan</cp:lastModifiedBy>
  <cp:revision>17</cp:revision>
  <dcterms:created xsi:type="dcterms:W3CDTF">2015-02-25T15:21:39Z</dcterms:created>
  <dcterms:modified xsi:type="dcterms:W3CDTF">2015-02-25T23:01:09Z</dcterms:modified>
</cp:coreProperties>
</file>