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840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550144"/>
              </p:ext>
            </p:extLst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6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6" y="2779112"/>
                <a:ext cx="3179523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318424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1066800"/>
                <a:ext cx="11887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Required force: 178 </a:t>
                </a:r>
                <a:r>
                  <a:rPr lang="en-US" sz="2000" dirty="0" err="1" smtClean="0"/>
                  <a:t>lbf</a:t>
                </a:r>
                <a:r>
                  <a:rPr lang="en-US" sz="2000" dirty="0" smtClean="0"/>
                  <a:t> 	Stroke length: 4 inch	Rod diameter: 0.5 inch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Bore diameter: 2 inches	Cycles: 60 per minute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  <a:r>
                  <a:rPr lang="en-US" sz="2200" dirty="0" smtClean="0"/>
                  <a:t>			</a:t>
                </a:r>
                <a:r>
                  <a:rPr lang="en-US" sz="2200" b="1" dirty="0" smtClean="0"/>
                  <a:t>Retract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2200" b="1" dirty="0" smtClean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.1416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8 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60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56.73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+14.7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14.7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𝑸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𝟐𝟒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𝒇𝒕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𝒔𝒆𝒄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066800"/>
                <a:ext cx="11887200" cy="5410200"/>
              </a:xfrm>
              <a:blipFill rotWithShape="1">
                <a:blip r:embed="rId2"/>
                <a:stretch>
                  <a:fillRect l="-513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21600" y="3950326"/>
            <a:ext cx="508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Resulting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7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flow through air 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5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92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31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</TotalTime>
  <Words>215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16</cp:revision>
  <dcterms:created xsi:type="dcterms:W3CDTF">2014-12-18T23:47:34Z</dcterms:created>
  <dcterms:modified xsi:type="dcterms:W3CDTF">2015-02-26T04:30:53Z</dcterms:modified>
</cp:coreProperties>
</file>