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76" r:id="rId6"/>
    <p:sldId id="277" r:id="rId7"/>
    <p:sldId id="278" r:id="rId8"/>
    <p:sldId id="265" r:id="rId9"/>
    <p:sldId id="266" r:id="rId10"/>
    <p:sldId id="271" r:id="rId11"/>
    <p:sldId id="272" r:id="rId12"/>
    <p:sldId id="27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-840" y="-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 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algorithms: Software implemented PIDs</a:t>
            </a:r>
          </a:p>
          <a:p>
            <a:r>
              <a:rPr lang="en-US" sz="2800" dirty="0" smtClean="0"/>
              <a:t>Software: MATLAB/Simulink and associated CODER software</a:t>
            </a:r>
          </a:p>
          <a:p>
            <a:r>
              <a:rPr lang="en-US" sz="2800" dirty="0" smtClean="0"/>
              <a:t>Simulink model of the control is developed and then C code is generated for the target hardware</a:t>
            </a:r>
          </a:p>
          <a:p>
            <a:r>
              <a:rPr lang="en-US" sz="2800" dirty="0" smtClean="0"/>
              <a:t>Current hardware is an Arduino Mega 2560</a:t>
            </a:r>
          </a:p>
          <a:p>
            <a:r>
              <a:rPr lang="en-US" sz="2800" dirty="0"/>
              <a:t>The feedback in the control loop will be a position feedback from the cylinder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9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 of Simulink model with PIDs&gt;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3541714"/>
          </a:xfrm>
        </p:spPr>
        <p:txBody>
          <a:bodyPr/>
          <a:lstStyle/>
          <a:p>
            <a:r>
              <a:rPr lang="en-US" dirty="0" smtClean="0"/>
              <a:t>Determine necessary output forces of cylinders based on kinematic equations</a:t>
            </a:r>
          </a:p>
          <a:p>
            <a:r>
              <a:rPr lang="en-US" dirty="0" smtClean="0"/>
              <a:t>Select appropriate pneumatic components based on needed specifications</a:t>
            </a:r>
          </a:p>
          <a:p>
            <a:r>
              <a:rPr lang="en-US" dirty="0" smtClean="0"/>
              <a:t>Test air cylinders</a:t>
            </a:r>
          </a:p>
          <a:p>
            <a:r>
              <a:rPr lang="en-US" dirty="0"/>
              <a:t>P</a:t>
            </a:r>
            <a:r>
              <a:rPr lang="en-US" dirty="0" smtClean="0"/>
              <a:t>neumatic circuit construction</a:t>
            </a:r>
          </a:p>
          <a:p>
            <a:r>
              <a:rPr lang="en-US" dirty="0" smtClean="0"/>
              <a:t>Test circuit with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81675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3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1026" name="Picture 2" descr="http://www.daerospace.com/HydraulicSystems/DVHFigure%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38" y="4821011"/>
            <a:ext cx="3912223" cy="1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img/pb/412/325/108/108325412_2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8761" r="51151" b="11467"/>
          <a:stretch/>
        </p:blipFill>
        <p:spPr bwMode="auto">
          <a:xfrm>
            <a:off x="9254957" y="1728387"/>
            <a:ext cx="2264636" cy="2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7" y="1238801"/>
            <a:ext cx="2933700" cy="9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6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9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Transformations</a:t>
            </a:r>
          </a:p>
          <a:p>
            <a:r>
              <a:rPr lang="en-US" dirty="0"/>
              <a:t>Determines cylinder stroke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  <a:p>
            <a:r>
              <a:rPr lang="en-US" dirty="0"/>
              <a:t>Non-inertial reference frames</a:t>
            </a:r>
          </a:p>
          <a:p>
            <a:r>
              <a:rPr lang="en-US" dirty="0"/>
              <a:t>Arbitrary </a:t>
            </a:r>
            <a:r>
              <a:rPr lang="en-US" dirty="0" smtClean="0"/>
              <a:t>global reference </a:t>
            </a:r>
            <a:r>
              <a:rPr lang="en-US" dirty="0"/>
              <a:t>frame</a:t>
            </a:r>
          </a:p>
          <a:p>
            <a:r>
              <a:rPr lang="en-US" dirty="0"/>
              <a:t>Determines mechanical properties of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27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166</TotalTime>
  <Words>354</Words>
  <Application>Microsoft Office PowerPoint</Application>
  <PresentationFormat>Custom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Team Agile Robotic Control</vt:lpstr>
      <vt:lpstr>Project Overview</vt:lpstr>
      <vt:lpstr>Major Design Decisions</vt:lpstr>
      <vt:lpstr>Mechanical Design</vt:lpstr>
      <vt:lpstr>Power Source Options</vt:lpstr>
      <vt:lpstr>Components</vt:lpstr>
      <vt:lpstr>Pneumatic Circuit</vt:lpstr>
      <vt:lpstr>Kinematic Modelling</vt:lpstr>
      <vt:lpstr>Dynamic Model</vt:lpstr>
      <vt:lpstr>Control architecture</vt:lpstr>
      <vt:lpstr>PowerPoint Presentation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Administrator</cp:lastModifiedBy>
  <cp:revision>14</cp:revision>
  <dcterms:created xsi:type="dcterms:W3CDTF">2014-12-18T23:47:34Z</dcterms:created>
  <dcterms:modified xsi:type="dcterms:W3CDTF">2015-01-12T23:21:34Z</dcterms:modified>
</cp:coreProperties>
</file>