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5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10" y="-4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grounded reference 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smtClean="0"/>
              <a:t>27 Equations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architecture and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/>
              <a:t>Engineering deficit</a:t>
            </a:r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9680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4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S</a:t>
            </a:r>
            <a:r>
              <a:rPr lang="en-US" sz="3000" dirty="0" smtClean="0"/>
              <a:t>upply </a:t>
            </a:r>
            <a:r>
              <a:rPr lang="en-US" sz="3000" dirty="0"/>
              <a:t>T</a:t>
            </a:r>
            <a:r>
              <a:rPr lang="en-US" sz="3000" dirty="0" smtClean="0"/>
              <a:t>ank</a:t>
            </a:r>
            <a:endParaRPr lang="en-US" sz="3000" dirty="0" smtClean="0"/>
          </a:p>
          <a:p>
            <a:r>
              <a:rPr lang="en-US" sz="3000" dirty="0" smtClean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  <a:endParaRPr lang="en-US" sz="3000" dirty="0" smtClean="0"/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</a:t>
            </a:r>
            <a:r>
              <a:rPr lang="en-US" sz="3000" dirty="0" smtClean="0"/>
              <a:t>(w/ feedback)</a:t>
            </a:r>
          </a:p>
          <a:p>
            <a:r>
              <a:rPr lang="en-US" sz="3000" dirty="0" smtClean="0"/>
              <a:t>R</a:t>
            </a:r>
            <a:r>
              <a:rPr lang="en-US" sz="3000" dirty="0" smtClean="0"/>
              <a:t>eceiver Tank</a:t>
            </a:r>
            <a:endParaRPr lang="en-US" sz="3000" dirty="0" smtClean="0"/>
          </a:p>
          <a:p>
            <a:r>
              <a:rPr lang="en-US" sz="3000" dirty="0"/>
              <a:t>S</a:t>
            </a:r>
            <a:r>
              <a:rPr lang="en-US" sz="3000" dirty="0" smtClean="0"/>
              <a:t>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  <a:endParaRPr lang="en-US" sz="3000" dirty="0" smtClean="0"/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</a:t>
            </a:r>
            <a:r>
              <a:rPr lang="en-US" sz="3000" dirty="0" smtClean="0"/>
              <a:t>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  <a:endParaRPr lang="en-US" sz="3000" dirty="0" smtClean="0"/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9993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42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</a:t>
            </a:r>
            <a:r>
              <a:rPr lang="en-US" dirty="0" smtClean="0"/>
              <a:t>based on needed specifications</a:t>
            </a:r>
            <a:endParaRPr lang="en-US" dirty="0" smtClean="0"/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9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216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Team Agile Robotic Controls</vt:lpstr>
      <vt:lpstr>Project Overview</vt:lpstr>
      <vt:lpstr>Major Design Decisions</vt:lpstr>
      <vt:lpstr>Mechanical Design</vt:lpstr>
      <vt:lpstr>Pneumatic Design</vt:lpstr>
      <vt:lpstr>Power Source Options</vt:lpstr>
      <vt:lpstr>Components</vt:lpstr>
      <vt:lpstr>Pneumatic Circuit</vt:lpstr>
      <vt:lpstr>What’s Next?</vt:lpstr>
      <vt:lpstr>Simulation and Verification</vt:lpstr>
      <vt:lpstr>Kinematic Modelling</vt:lpstr>
      <vt:lpstr>Dynamic Model</vt:lpstr>
      <vt:lpstr>Control architecture and electronics</vt:lpstr>
      <vt:lpstr>Questions?</vt:lpstr>
    </vt:vector>
  </TitlesOfParts>
  <Company>MSOE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Administrator</cp:lastModifiedBy>
  <cp:revision>7</cp:revision>
  <dcterms:created xsi:type="dcterms:W3CDTF">2014-12-18T23:47:34Z</dcterms:created>
  <dcterms:modified xsi:type="dcterms:W3CDTF">2015-01-09T18:10:45Z</dcterms:modified>
</cp:coreProperties>
</file>