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9" r:id="rId17"/>
    <p:sldId id="260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</a:t>
            </a:r>
            <a:r>
              <a:rPr lang="en-US" dirty="0" err="1" smtClean="0"/>
              <a:t>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impulse and conservation of momentum on foot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same as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Required force: 178 </a:t>
                </a:r>
                <a:r>
                  <a:rPr lang="en-US" sz="2000" dirty="0" err="1" smtClean="0"/>
                  <a:t>lbf</a:t>
                </a:r>
                <a:r>
                  <a:rPr lang="en-US" sz="2000" dirty="0" smtClean="0"/>
                  <a:t> 	Stroke length: 4 inch	Rod diameter: 0.5 inch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Bore diameter: 2 inches	Cycles: 60 per minute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  <a:r>
                  <a:rPr lang="en-US" sz="2200" dirty="0" smtClean="0"/>
                  <a:t>			</a:t>
                </a:r>
                <a:r>
                  <a:rPr lang="en-US" sz="2200" b="1" dirty="0" smtClean="0"/>
                  <a:t>Retract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2200" b="1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.1416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8 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60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56.73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𝑸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𝟐𝟒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𝒔𝒆𝒄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  <a:blipFill rotWithShape="0">
                <a:blip r:embed="rId2"/>
                <a:stretch>
                  <a:fillRect l="-513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21600" y="3950326"/>
            <a:ext cx="508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Resulting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flow through air 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robot acceleration the system is non-inertial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Euler-Newton, F=ma with an arbitrary ground point or virtual inertial forces</a:t>
            </a:r>
          </a:p>
          <a:p>
            <a:pPr lvl="1"/>
            <a:r>
              <a:rPr lang="en-US" dirty="0" smtClean="0"/>
              <a:t>Lagrange-Euler, energy approach with generalized coordinate systems</a:t>
            </a:r>
            <a:endParaRPr lang="en-US" dirty="0"/>
          </a:p>
          <a:p>
            <a:r>
              <a:rPr lang="en-US" dirty="0" smtClean="0"/>
              <a:t>Euler-Newton was selected with an arbitrary ground point off the robot chassis due to its familiarity</a:t>
            </a:r>
          </a:p>
          <a:p>
            <a:r>
              <a:rPr lang="en-US" dirty="0" smtClean="0"/>
              <a:t>Torque equations modified with equivalent torques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2R serial linkage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 in x and y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Hand verified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Jacobian differentiation is used to calculate the velocity and acceleration of each joint</a:t>
            </a:r>
          </a:p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Joint torques and forces are also functions of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725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Introduction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2</cp:revision>
  <dcterms:created xsi:type="dcterms:W3CDTF">2015-02-26T04:30:13Z</dcterms:created>
  <dcterms:modified xsi:type="dcterms:W3CDTF">2015-02-26T04:35:46Z</dcterms:modified>
</cp:coreProperties>
</file>