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58" y="-58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998722"/>
            <a:ext cx="32918400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998722"/>
            <a:ext cx="98145600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D037-1E52-45C7-976A-93EFD49756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"/>
            <a:ext cx="1524000" cy="1524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52800" y="60387"/>
            <a:ext cx="2648310" cy="439947"/>
            <a:chOff x="6461183" y="94891"/>
            <a:chExt cx="2648310" cy="439947"/>
          </a:xfrm>
        </p:grpSpPr>
        <p:sp>
          <p:nvSpPr>
            <p:cNvPr id="7" name="Rectangle 6"/>
            <p:cNvSpPr/>
            <p:nvPr/>
          </p:nvSpPr>
          <p:spPr>
            <a:xfrm>
              <a:off x="6461183" y="94891"/>
              <a:ext cx="2648310" cy="439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125" y="189707"/>
              <a:ext cx="2419350" cy="247650"/>
            </a:xfrm>
            <a:prstGeom prst="rect">
              <a:avLst/>
            </a:prstGeom>
          </p:spPr>
        </p:pic>
      </p:grpSp>
      <p:pic>
        <p:nvPicPr>
          <p:cNvPr id="9" name="Picture 2" descr="http://www.clustervision.com/sites/default/files/images/Emerson-logo.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64" y="762216"/>
            <a:ext cx="1863305" cy="9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Milwaukee School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2015-05-06T15:05:02Z</dcterms:created>
  <dcterms:modified xsi:type="dcterms:W3CDTF">2015-05-07T17:11:50Z</dcterms:modified>
</cp:coreProperties>
</file>