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Author: Tyler Paddock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Recommendation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choice is Arduino Mega</a:t>
            </a:r>
          </a:p>
          <a:p>
            <a:r>
              <a:rPr lang="en-US" dirty="0" smtClean="0"/>
              <a:t>Despite the speed disadvantage the Arduino board has plenty of IO</a:t>
            </a:r>
          </a:p>
          <a:p>
            <a:r>
              <a:rPr lang="en-US" dirty="0" smtClean="0"/>
              <a:t>The microcontroller is MATLAB supported and program can be pushed onto </a:t>
            </a:r>
            <a:r>
              <a:rPr lang="en-US" smtClean="0"/>
              <a:t>the microcontroller</a:t>
            </a:r>
            <a:endParaRPr lang="en-US" dirty="0" smtClean="0"/>
          </a:p>
          <a:p>
            <a:r>
              <a:rPr lang="en-US" dirty="0" smtClean="0"/>
              <a:t>Still relatively 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Specifications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99" y="1351747"/>
            <a:ext cx="7001416" cy="4913679"/>
          </a:xfrm>
        </p:spPr>
      </p:pic>
    </p:spTree>
    <p:extLst>
      <p:ext uri="{BB962C8B-B14F-4D97-AF65-F5344CB8AC3E}">
        <p14:creationId xmlns:p14="http://schemas.microsoft.com/office/powerpoint/2010/main" val="371603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54 GPIO</a:t>
            </a:r>
          </a:p>
          <a:p>
            <a:r>
              <a:rPr lang="en-US" dirty="0" smtClean="0"/>
              <a:t>16 Analog pins</a:t>
            </a:r>
          </a:p>
          <a:p>
            <a:r>
              <a:rPr lang="en-US" dirty="0" smtClean="0"/>
              <a:t>256KB flash memory (program memory)</a:t>
            </a:r>
          </a:p>
          <a:p>
            <a:r>
              <a:rPr lang="en-US" dirty="0" smtClean="0"/>
              <a:t>MATLAB/Simulink support</a:t>
            </a:r>
          </a:p>
          <a:p>
            <a:pPr lvl="1"/>
            <a:r>
              <a:rPr lang="en-US" dirty="0"/>
              <a:t>Automated Installation and Configuration</a:t>
            </a:r>
          </a:p>
          <a:p>
            <a:pPr lvl="1"/>
            <a:r>
              <a:rPr lang="en-US" dirty="0"/>
              <a:t>Library and Simulink blocks for GPIO, UDP, TCP/IP</a:t>
            </a:r>
          </a:p>
          <a:p>
            <a:pPr lvl="1"/>
            <a:r>
              <a:rPr lang="en-US" dirty="0"/>
              <a:t>Interactive parameter tuning</a:t>
            </a:r>
          </a:p>
          <a:p>
            <a:pPr lvl="1"/>
            <a:r>
              <a:rPr lang="en-US" dirty="0"/>
              <a:t>Model </a:t>
            </a:r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16 MHz Clock</a:t>
            </a:r>
          </a:p>
          <a:p>
            <a:r>
              <a:rPr lang="en-US" dirty="0" smtClean="0"/>
              <a:t>No OS, All C code in a “forever” loop</a:t>
            </a:r>
          </a:p>
          <a:p>
            <a:r>
              <a:rPr lang="en-US" dirty="0" smtClean="0"/>
              <a:t>$45 - $50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04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Specs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39" y="1222394"/>
            <a:ext cx="6400936" cy="5095017"/>
          </a:xfrm>
        </p:spPr>
      </p:pic>
    </p:spTree>
    <p:extLst>
      <p:ext uri="{BB962C8B-B14F-4D97-AF65-F5344CB8AC3E}">
        <p14:creationId xmlns:p14="http://schemas.microsoft.com/office/powerpoint/2010/main" val="195739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 GPIO </a:t>
            </a:r>
          </a:p>
          <a:p>
            <a:r>
              <a:rPr lang="en-US" dirty="0" smtClean="0"/>
              <a:t>MATLAB/Simulink Support</a:t>
            </a:r>
          </a:p>
          <a:p>
            <a:pPr lvl="1"/>
            <a:r>
              <a:rPr lang="en-US" dirty="0"/>
              <a:t>Automated Installation and Configuration</a:t>
            </a:r>
          </a:p>
          <a:p>
            <a:pPr lvl="1"/>
            <a:r>
              <a:rPr lang="en-US" dirty="0"/>
              <a:t>Library and Simulink blocks for GPIO, </a:t>
            </a:r>
            <a:r>
              <a:rPr lang="en-US" dirty="0" smtClean="0"/>
              <a:t>UDP</a:t>
            </a:r>
          </a:p>
          <a:p>
            <a:pPr lvl="1"/>
            <a:r>
              <a:rPr lang="en-US" dirty="0"/>
              <a:t>Interactive parameter tuning</a:t>
            </a:r>
          </a:p>
          <a:p>
            <a:pPr lvl="1"/>
            <a:r>
              <a:rPr lang="en-US" dirty="0"/>
              <a:t>Model </a:t>
            </a:r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700 MHz clock</a:t>
            </a:r>
          </a:p>
          <a:p>
            <a:r>
              <a:rPr lang="en-US" dirty="0" smtClean="0"/>
              <a:t>Linux OS Support</a:t>
            </a:r>
          </a:p>
          <a:p>
            <a:r>
              <a:rPr lang="en-US" dirty="0" smtClean="0"/>
              <a:t>$35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7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BeagleBoard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xM</a:t>
            </a:r>
            <a:r>
              <a:rPr lang="en-US" dirty="0" smtClean="0"/>
              <a:t> Specs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5" y="1423359"/>
            <a:ext cx="11210733" cy="4937579"/>
          </a:xfrm>
        </p:spPr>
      </p:pic>
    </p:spTree>
    <p:extLst>
      <p:ext uri="{BB962C8B-B14F-4D97-AF65-F5344CB8AC3E}">
        <p14:creationId xmlns:p14="http://schemas.microsoft.com/office/powerpoint/2010/main" val="18161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BeagleBoard</a:t>
            </a:r>
            <a:r>
              <a:rPr lang="en-US" dirty="0" smtClean="0"/>
              <a:t> –</a:t>
            </a:r>
            <a:r>
              <a:rPr lang="en-US" dirty="0" err="1" smtClean="0"/>
              <a:t>xM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66? GPIO</a:t>
            </a:r>
          </a:p>
          <a:p>
            <a:r>
              <a:rPr lang="en-US" dirty="0" smtClean="0"/>
              <a:t>Comes with 4GB memory. Is that used as program memory? </a:t>
            </a:r>
          </a:p>
          <a:p>
            <a:r>
              <a:rPr lang="en-US" dirty="0" smtClean="0"/>
              <a:t>MATLAB/Simulink Support</a:t>
            </a:r>
          </a:p>
          <a:p>
            <a:pPr lvl="1"/>
            <a:r>
              <a:rPr lang="en-US" dirty="0"/>
              <a:t>Automated Installation and Configuration</a:t>
            </a:r>
          </a:p>
          <a:p>
            <a:pPr lvl="1"/>
            <a:r>
              <a:rPr lang="en-US" dirty="0"/>
              <a:t>Library and Simulink blocks for GPIO, </a:t>
            </a:r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Interactive </a:t>
            </a:r>
            <a:r>
              <a:rPr lang="en-US" dirty="0"/>
              <a:t>parameter tuning</a:t>
            </a:r>
          </a:p>
          <a:p>
            <a:pPr lvl="1"/>
            <a:r>
              <a:rPr lang="en-US" dirty="0"/>
              <a:t>Model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1GHz clock</a:t>
            </a:r>
          </a:p>
          <a:p>
            <a:r>
              <a:rPr lang="en-US" dirty="0" smtClean="0"/>
              <a:t>Linux OS Support</a:t>
            </a:r>
          </a:p>
          <a:p>
            <a:r>
              <a:rPr lang="en-US" dirty="0" smtClean="0"/>
              <a:t>$149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Tiva</a:t>
            </a:r>
            <a:r>
              <a:rPr lang="en-US" dirty="0" smtClean="0"/>
              <a:t> Series controllers from Texas Instruments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52" y="1600335"/>
            <a:ext cx="2286000" cy="1943100"/>
          </a:xfrm>
        </p:spPr>
      </p:pic>
      <p:sp>
        <p:nvSpPr>
          <p:cNvPr id="5" name="TextBox 4"/>
          <p:cNvSpPr txBox="1"/>
          <p:nvPr/>
        </p:nvSpPr>
        <p:spPr>
          <a:xfrm>
            <a:off x="1863216" y="4037162"/>
            <a:ext cx="8013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Tiva</a:t>
            </a:r>
            <a:r>
              <a:rPr lang="en-US" dirty="0" smtClean="0"/>
              <a:t> Series Controllers have many different configurations.</a:t>
            </a:r>
          </a:p>
          <a:p>
            <a:r>
              <a:rPr lang="en-US" dirty="0" smtClean="0"/>
              <a:t>The one most likely used has these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MATLAB Simulink Coder™ and Embedded Coder™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80MHz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Extreme low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Recommendation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recommendation is to use a </a:t>
            </a:r>
            <a:r>
              <a:rPr lang="en-US" dirty="0" err="1" smtClean="0"/>
              <a:t>Beagleboard</a:t>
            </a:r>
            <a:r>
              <a:rPr lang="en-US" dirty="0" smtClean="0"/>
              <a:t> –</a:t>
            </a:r>
            <a:r>
              <a:rPr lang="en-US" dirty="0" err="1" smtClean="0"/>
              <a:t>xM</a:t>
            </a:r>
            <a:r>
              <a:rPr lang="en-US" dirty="0" smtClean="0"/>
              <a:t> board</a:t>
            </a:r>
          </a:p>
          <a:p>
            <a:r>
              <a:rPr lang="en-US" dirty="0" smtClean="0"/>
              <a:t>Despite being the most expensive it has all the advantages of the other boards plus a 1 GHz processor.</a:t>
            </a:r>
          </a:p>
          <a:p>
            <a:r>
              <a:rPr lang="en-US" dirty="0" smtClean="0"/>
              <a:t>The Raspberry Pi has too few GPIO pins for any expansion needed in the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Arduino has a low speed and no advantages other than cost</a:t>
            </a:r>
          </a:p>
          <a:p>
            <a:r>
              <a:rPr lang="en-US" dirty="0" smtClean="0"/>
              <a:t>MATLAB Model deployment allowed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287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Microprocessor Comparison</vt:lpstr>
      <vt:lpstr>Arduino Specifications</vt:lpstr>
      <vt:lpstr>Arduino Summary</vt:lpstr>
      <vt:lpstr>Raspberry Pi Specs</vt:lpstr>
      <vt:lpstr>Raspberry Pi Summary</vt:lpstr>
      <vt:lpstr>BeagleBoard –xM Specs</vt:lpstr>
      <vt:lpstr>BeagleBoard –xM Summary</vt:lpstr>
      <vt:lpstr>Tiva Series controllers from Texas Instruments</vt:lpstr>
      <vt:lpstr>Processor Recommendation #1</vt:lpstr>
      <vt:lpstr>Processor Recommendation #2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Comparison</dc:title>
  <dc:creator>Paddock, Tyler K.</dc:creator>
  <cp:lastModifiedBy>Paddock, Tyler K.</cp:lastModifiedBy>
  <cp:revision>19</cp:revision>
  <dcterms:created xsi:type="dcterms:W3CDTF">2014-10-07T22:30:26Z</dcterms:created>
  <dcterms:modified xsi:type="dcterms:W3CDTF">2014-10-16T23:59:14Z</dcterms:modified>
</cp:coreProperties>
</file>