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84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9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Agile Robotic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019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Logan Beaver - ME</a:t>
            </a:r>
          </a:p>
          <a:p>
            <a:r>
              <a:rPr lang="en-US" dirty="0" smtClean="0"/>
              <a:t>Justin Campbell - ME</a:t>
            </a:r>
          </a:p>
          <a:p>
            <a:r>
              <a:rPr lang="en-US" dirty="0" smtClean="0"/>
              <a:t>Tyler Paddock – </a:t>
            </a:r>
            <a:r>
              <a:rPr lang="en-US" dirty="0" smtClean="0"/>
              <a:t>CE</a:t>
            </a:r>
            <a:endParaRPr lang="en-US" dirty="0" smtClean="0"/>
          </a:p>
          <a:p>
            <a:r>
              <a:rPr lang="en-US" dirty="0" smtClean="0"/>
              <a:t>Ronald Shipman – ME</a:t>
            </a:r>
          </a:p>
          <a:p>
            <a:r>
              <a:rPr lang="en-US" dirty="0" smtClean="0"/>
              <a:t>Dr</a:t>
            </a:r>
            <a:r>
              <a:rPr lang="en-US" dirty="0"/>
              <a:t>.</a:t>
            </a:r>
            <a:r>
              <a:rPr lang="en-US" dirty="0" smtClean="0"/>
              <a:t> Luis Rodriguez – advisor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83548" y="60387"/>
            <a:ext cx="2648310" cy="439947"/>
            <a:chOff x="6461183" y="94891"/>
            <a:chExt cx="2648310" cy="439947"/>
          </a:xfrm>
        </p:grpSpPr>
        <p:sp>
          <p:nvSpPr>
            <p:cNvPr id="6" name="Rectangle 5"/>
            <p:cNvSpPr/>
            <p:nvPr/>
          </p:nvSpPr>
          <p:spPr>
            <a:xfrm>
              <a:off x="6461183" y="94891"/>
              <a:ext cx="2648310" cy="4399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125" y="189707"/>
              <a:ext cx="2419350" cy="24765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0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1"/>
            <a:ext cx="1524000" cy="1524000"/>
          </a:xfrm>
          <a:prstGeom prst="rect">
            <a:avLst/>
          </a:prstGeom>
        </p:spPr>
      </p:pic>
      <p:pic>
        <p:nvPicPr>
          <p:cNvPr id="1026" name="Picture 2" descr="http://www.clustervision.com/sites/default/files/images/Emerson-logo.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2" y="609816"/>
            <a:ext cx="1863305" cy="9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valves require 24v power and two 10v command signals</a:t>
            </a:r>
          </a:p>
          <a:p>
            <a:r>
              <a:rPr lang="en-US" dirty="0" smtClean="0"/>
              <a:t>Amplifier requires +- 10v rails from battery source</a:t>
            </a:r>
          </a:p>
          <a:p>
            <a:r>
              <a:rPr lang="en-US" dirty="0" smtClean="0"/>
              <a:t>Feedback is a Linear Resistive Transducer in range (0, Vin)</a:t>
            </a:r>
          </a:p>
          <a:p>
            <a:r>
              <a:rPr lang="en-US" dirty="0" smtClean="0"/>
              <a:t>9v power supply to Arduino microcontroller</a:t>
            </a:r>
          </a:p>
          <a:p>
            <a:r>
              <a:rPr lang="en-US" dirty="0" smtClean="0"/>
              <a:t>Debug panel design and fabrication</a:t>
            </a:r>
          </a:p>
          <a:p>
            <a:pPr lvl="1"/>
            <a:r>
              <a:rPr lang="en-US" dirty="0" smtClean="0"/>
              <a:t>Battery indicator LEDs, banana plugs for signal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diagrams and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Controlled via Simulink model compiled to microcontroller</a:t>
            </a:r>
          </a:p>
          <a:p>
            <a:r>
              <a:rPr lang="en-US" dirty="0" smtClean="0"/>
              <a:t>Simulink uses a </a:t>
            </a:r>
            <a:r>
              <a:rPr lang="en-US" dirty="0" err="1" smtClean="0"/>
              <a:t>Stateflow</a:t>
            </a:r>
            <a:r>
              <a:rPr lang="en-US" dirty="0" smtClean="0"/>
              <a:t> diagram to control foot position based on user input</a:t>
            </a:r>
          </a:p>
          <a:p>
            <a:r>
              <a:rPr lang="en-US" dirty="0" smtClean="0"/>
              <a:t>User controls microcontroller via joystick with a custom java HMI through a wireless </a:t>
            </a:r>
            <a:r>
              <a:rPr lang="en-US" dirty="0" err="1" smtClean="0"/>
              <a:t>zigbee</a:t>
            </a:r>
            <a:r>
              <a:rPr lang="en-US" dirty="0" smtClean="0"/>
              <a:t> communicator</a:t>
            </a:r>
          </a:p>
          <a:p>
            <a:r>
              <a:rPr lang="en-US" dirty="0" smtClean="0"/>
              <a:t>Currently uses a lookup table with index to determine next foot position</a:t>
            </a:r>
          </a:p>
          <a:p>
            <a:r>
              <a:rPr lang="en-US" dirty="0" smtClean="0"/>
              <a:t>Delays next command until current is within a threshold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diagrams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60" y="1880997"/>
            <a:ext cx="9905999" cy="4372846"/>
          </a:xfrm>
        </p:spPr>
        <p:txBody>
          <a:bodyPr>
            <a:normAutofit/>
          </a:bodyPr>
          <a:lstStyle/>
          <a:p>
            <a:r>
              <a:rPr lang="en-US" dirty="0" smtClean="0"/>
              <a:t>Finish robot leg assembly</a:t>
            </a:r>
          </a:p>
          <a:p>
            <a:r>
              <a:rPr lang="en-US" dirty="0" smtClean="0"/>
              <a:t>Integrate pneumatic components with robot chassis</a:t>
            </a:r>
          </a:p>
          <a:p>
            <a:r>
              <a:rPr lang="en-US" dirty="0"/>
              <a:t>Configure control scheme to </a:t>
            </a:r>
            <a:r>
              <a:rPr lang="en-US" dirty="0" smtClean="0"/>
              <a:t>consider a full leg</a:t>
            </a:r>
            <a:endParaRPr lang="en-US" dirty="0" smtClean="0"/>
          </a:p>
          <a:p>
            <a:r>
              <a:rPr lang="en-US" dirty="0" smtClean="0"/>
              <a:t>Create final motherboard circuit</a:t>
            </a:r>
          </a:p>
          <a:p>
            <a:r>
              <a:rPr lang="en-US" dirty="0" smtClean="0"/>
              <a:t>Finish debug panel construction</a:t>
            </a:r>
          </a:p>
          <a:p>
            <a:r>
              <a:rPr lang="en-US" dirty="0" smtClean="0"/>
              <a:t>Implement drag gait</a:t>
            </a:r>
          </a:p>
          <a:p>
            <a:r>
              <a:rPr lang="en-US" dirty="0" smtClean="0"/>
              <a:t>Ensure documentation is clear and complete for next year’s groups</a:t>
            </a:r>
          </a:p>
        </p:txBody>
      </p:sp>
    </p:spTree>
    <p:extLst>
      <p:ext uri="{BB962C8B-B14F-4D97-AF65-F5344CB8AC3E}">
        <p14:creationId xmlns:p14="http://schemas.microsoft.com/office/powerpoint/2010/main" val="27167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650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fields</a:t>
            </a:r>
          </a:p>
          <a:p>
            <a:pPr lvl="1"/>
            <a:r>
              <a:rPr lang="en-US" dirty="0" smtClean="0"/>
              <a:t>Engineering deficit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</a:p>
          <a:p>
            <a:r>
              <a:rPr lang="en-US" dirty="0" smtClean="0"/>
              <a:t>Iterated by future teams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3390"/>
          </a:xfrm>
        </p:spPr>
        <p:txBody>
          <a:bodyPr>
            <a:normAutofit/>
          </a:bodyPr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 smtClean="0"/>
              <a:t>Dynamically stable</a:t>
            </a:r>
            <a:endParaRPr lang="en-US" dirty="0"/>
          </a:p>
          <a:p>
            <a:pPr lvl="1"/>
            <a:r>
              <a:rPr lang="en-US" dirty="0"/>
              <a:t>Rugged </a:t>
            </a:r>
            <a:r>
              <a:rPr lang="en-US" dirty="0"/>
              <a:t>t</a:t>
            </a:r>
            <a:r>
              <a:rPr lang="en-US" dirty="0" smtClean="0"/>
              <a:t>errain capability</a:t>
            </a:r>
            <a:endParaRPr lang="en-US" dirty="0" smtClean="0"/>
          </a:p>
          <a:p>
            <a:r>
              <a:rPr lang="en-US" dirty="0" smtClean="0"/>
              <a:t>Pneumatic Actuators</a:t>
            </a:r>
            <a:endParaRPr lang="en-US" dirty="0"/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</a:p>
          <a:p>
            <a:pPr lvl="1"/>
            <a:r>
              <a:rPr lang="en-US" dirty="0" smtClean="0"/>
              <a:t>Compliant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Constraints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149"/>
          </a:xfrm>
        </p:spPr>
        <p:txBody>
          <a:bodyPr>
            <a:normAutofit/>
          </a:bodyPr>
          <a:lstStyle/>
          <a:p>
            <a:r>
              <a:rPr lang="en-US" dirty="0" smtClean="0"/>
              <a:t>Maximum weight of 35 kg</a:t>
            </a:r>
            <a:endParaRPr lang="en-US" dirty="0" smtClean="0"/>
          </a:p>
          <a:p>
            <a:r>
              <a:rPr lang="en-US" dirty="0" smtClean="0"/>
              <a:t>Top speed of 0.5 m/s</a:t>
            </a:r>
            <a:endParaRPr lang="en-US" dirty="0" smtClean="0"/>
          </a:p>
          <a:p>
            <a:r>
              <a:rPr lang="en-US" dirty="0" smtClean="0"/>
              <a:t>Implementation of drag gait</a:t>
            </a:r>
            <a:endParaRPr lang="en-US" dirty="0" smtClean="0"/>
          </a:p>
          <a:p>
            <a:r>
              <a:rPr lang="en-US" dirty="0" smtClean="0"/>
              <a:t>Easily accessible emergency stops</a:t>
            </a:r>
            <a:endParaRPr lang="en-US" dirty="0" smtClean="0"/>
          </a:p>
          <a:p>
            <a:r>
              <a:rPr lang="en-US" dirty="0" smtClean="0"/>
              <a:t>3 Hour Battery Life</a:t>
            </a:r>
            <a:endParaRPr lang="en-US" dirty="0" smtClean="0"/>
          </a:p>
          <a:p>
            <a:r>
              <a:rPr lang="en-US" dirty="0" smtClean="0"/>
              <a:t>Onboard batteries and control systems</a:t>
            </a:r>
            <a:endParaRPr lang="en-US" dirty="0" smtClean="0"/>
          </a:p>
          <a:p>
            <a:r>
              <a:rPr lang="en-US" dirty="0" smtClean="0"/>
              <a:t>Tethered air supply with additional onboard storage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simulations were used to design the initial robot</a:t>
            </a:r>
          </a:p>
          <a:p>
            <a:r>
              <a:rPr lang="en-US" dirty="0" smtClean="0"/>
              <a:t>Torque analysis for pneumatic actuator design</a:t>
            </a:r>
          </a:p>
          <a:p>
            <a:r>
              <a:rPr lang="en-US" dirty="0" smtClean="0"/>
              <a:t>Force analysis for mechanical design</a:t>
            </a:r>
          </a:p>
          <a:p>
            <a:r>
              <a:rPr lang="en-US" dirty="0" smtClean="0"/>
              <a:t>Kinematic simulation for control system design</a:t>
            </a:r>
          </a:p>
        </p:txBody>
      </p:sp>
    </p:spTree>
    <p:extLst>
      <p:ext uri="{BB962C8B-B14F-4D97-AF65-F5344CB8AC3E}">
        <p14:creationId xmlns:p14="http://schemas.microsoft.com/office/powerpoint/2010/main" val="30042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from initial kinematic equations</a:t>
            </a:r>
          </a:p>
          <a:p>
            <a:r>
              <a:rPr lang="en-US" dirty="0" smtClean="0"/>
              <a:t>Put in state matrix form</a:t>
            </a:r>
          </a:p>
          <a:p>
            <a:r>
              <a:rPr lang="en-US" dirty="0" smtClean="0"/>
              <a:t>Kinematic simulation used to get robot state at different positions</a:t>
            </a:r>
          </a:p>
          <a:p>
            <a:r>
              <a:rPr lang="en-US" dirty="0" smtClean="0"/>
              <a:t>Required forces and torques determined from robot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Pneumatic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Eight two directional valves, two for each leg</a:t>
            </a:r>
          </a:p>
          <a:p>
            <a:r>
              <a:rPr lang="en-US" dirty="0" smtClean="0"/>
              <a:t>Eight 4/3 solenoid directional control valves</a:t>
            </a:r>
          </a:p>
          <a:p>
            <a:r>
              <a:rPr lang="en-US" dirty="0" smtClean="0"/>
              <a:t>Soft start/dump solenoid valve</a:t>
            </a:r>
          </a:p>
          <a:p>
            <a:r>
              <a:rPr lang="en-US" dirty="0" smtClean="0"/>
              <a:t>Controlled with Arduino Mega microcontroller running Simulink</a:t>
            </a:r>
          </a:p>
        </p:txBody>
      </p:sp>
    </p:spTree>
    <p:extLst>
      <p:ext uri="{BB962C8B-B14F-4D97-AF65-F5344CB8AC3E}">
        <p14:creationId xmlns:p14="http://schemas.microsoft.com/office/powerpoint/2010/main" val="5787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Pneumatic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pictures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other crap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483</TotalTime>
  <Words>381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Team Agile Robotic Control</vt:lpstr>
      <vt:lpstr>Project Overview</vt:lpstr>
      <vt:lpstr>Major Design Decisions</vt:lpstr>
      <vt:lpstr>Major Constraints and Objectives</vt:lpstr>
      <vt:lpstr>Simulation and design</vt:lpstr>
      <vt:lpstr>Simulation and design</vt:lpstr>
      <vt:lpstr>Pneumatic design</vt:lpstr>
      <vt:lpstr>Pneumatic construction</vt:lpstr>
      <vt:lpstr>Mechanical system</vt:lpstr>
      <vt:lpstr>Electrical design</vt:lpstr>
      <vt:lpstr>Electrical system</vt:lpstr>
      <vt:lpstr>Control scheme</vt:lpstr>
      <vt:lpstr>Control scheme</vt:lpstr>
      <vt:lpstr>What’s Next?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Beaver, Logan</cp:lastModifiedBy>
  <cp:revision>32</cp:revision>
  <dcterms:created xsi:type="dcterms:W3CDTF">2014-12-18T23:47:34Z</dcterms:created>
  <dcterms:modified xsi:type="dcterms:W3CDTF">2015-04-27T22:29:35Z</dcterms:modified>
</cp:coreProperties>
</file>