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</a:t>
            </a:r>
            <a:r>
              <a:rPr lang="en-US" dirty="0" err="1" smtClean="0"/>
              <a:t>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23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agile and educational robotics platform</vt:lpstr>
      <vt:lpstr>Introduction</vt:lpstr>
      <vt:lpstr>Dynamics</vt:lpstr>
      <vt:lpstr>Mechanical</vt:lpstr>
      <vt:lpstr>Pneumatic</vt:lpstr>
      <vt:lpstr>Electrical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1</cp:revision>
  <dcterms:created xsi:type="dcterms:W3CDTF">2015-02-26T04:30:13Z</dcterms:created>
  <dcterms:modified xsi:type="dcterms:W3CDTF">2015-02-26T04:33:28Z</dcterms:modified>
</cp:coreProperties>
</file>