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76" r:id="rId6"/>
    <p:sldId id="277" r:id="rId7"/>
    <p:sldId id="278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4*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)*</m:t>
                      </m:r>
                      <m:r>
                        <m:rPr>
                          <m:nor/>
                        </m:rPr>
                        <a:rPr lang="en-US" dirty="0"/>
                        <m:t>tbdot</m:t>
                      </m:r>
                      <m:r>
                        <m:rPr>
                          <m:nor/>
                        </m:rPr>
                        <a:rPr lang="en-US" dirty="0"/>
                        <m:t>^2 -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4*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4)*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dot</m:t>
                      </m:r>
                      <m:r>
                        <m:rPr>
                          <m:nor/>
                        </m:rPr>
                        <a:rPr lang="en-US" dirty="0"/>
                        <m:t>^2 + </m:t>
                      </m:r>
                      <m:r>
                        <m:rPr>
                          <m:nor/>
                        </m:rPr>
                        <a:rPr lang="en-US" dirty="0"/>
                        <m:t>xddot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4*</m:t>
                      </m:r>
                      <m:r>
                        <m:rPr>
                          <m:nor/>
                        </m:rPr>
                        <a:rPr lang="en-US" dirty="0"/>
                        <m:t>tbddot</m:t>
                      </m:r>
                      <m:r>
                        <m:rPr>
                          <m:nor/>
                        </m:rPr>
                        <a:rPr lang="en-US" dirty="0"/>
                        <m:t>*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 -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4*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*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 - </m:t>
                      </m:r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4*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*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</a:t>
            </a:r>
            <a:r>
              <a:rPr lang="en-US" dirty="0" smtClean="0"/>
              <a:t>Equations with state vector </a:t>
            </a:r>
            <a:r>
              <a:rPr lang="en-US" i="1" dirty="0" smtClean="0"/>
              <a:t>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368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Mechanical Design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18</cp:revision>
  <dcterms:created xsi:type="dcterms:W3CDTF">2014-12-18T23:47:34Z</dcterms:created>
  <dcterms:modified xsi:type="dcterms:W3CDTF">2015-01-13T00:06:49Z</dcterms:modified>
</cp:coreProperties>
</file>