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76" r:id="rId6"/>
    <p:sldId id="277" r:id="rId7"/>
    <p:sldId id="278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91" r:id="rId16"/>
    <p:sldId id="292" r:id="rId17"/>
    <p:sldId id="293" r:id="rId18"/>
    <p:sldId id="294" r:id="rId19"/>
    <p:sldId id="29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559" y="3593874"/>
            <a:ext cx="8791575" cy="2578326"/>
          </a:xfrm>
        </p:spPr>
        <p:txBody>
          <a:bodyPr>
            <a:normAutofit/>
          </a:bodyPr>
          <a:lstStyle/>
          <a:p>
            <a:r>
              <a:rPr lang="en-US" dirty="0" smtClean="0"/>
              <a:t>Advisor: Dr. Rodriguez</a:t>
            </a:r>
          </a:p>
          <a:p>
            <a:r>
              <a:rPr lang="en-US" dirty="0" smtClean="0"/>
              <a:t>Logan </a:t>
            </a:r>
            <a:r>
              <a:rPr lang="en-US" dirty="0" smtClean="0"/>
              <a:t>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– CE/EE</a:t>
            </a:r>
          </a:p>
          <a:p>
            <a:r>
              <a:rPr lang="en-US" dirty="0" smtClean="0"/>
              <a:t>Ronald Shipman </a:t>
            </a:r>
            <a:r>
              <a:rPr lang="en-US" dirty="0" smtClean="0"/>
              <a:t>– 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25" y="189707"/>
            <a:ext cx="2419350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Kinematic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)∗</m:t>
                      </m:r>
                      <m:r>
                        <m:rPr>
                          <m:nor/>
                        </m:rPr>
                        <a:rPr lang="en-US" dirty="0"/>
                        <m:t>tbdot</m:t>
                      </m:r>
                      <m:r>
                        <m:rPr>
                          <m:nor/>
                        </m:rPr>
                        <a:rPr lang="en-US" dirty="0"/>
                        <m:t>^2 −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cos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dot</m:t>
                      </m:r>
                      <m:r>
                        <m:rPr>
                          <m:nor/>
                        </m:rPr>
                        <a:rPr lang="en-US" dirty="0"/>
                        <m:t>^2 + </m:t>
                      </m:r>
                      <m:r>
                        <m:rPr>
                          <m:nor/>
                        </m:rPr>
                        <a:rPr lang="en-US" dirty="0"/>
                        <m:t>xddot</m:t>
                      </m:r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dirty="0"/>
                        <m:t>LH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tbddot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tb</m:t>
                      </m:r>
                      <m:r>
                        <m:rPr>
                          <m:nor/>
                        </m:rPr>
                        <a:rPr lang="en-US" dirty="0"/>
                        <m:t>) − </m:t>
                      </m:r>
                      <m:r>
                        <m:rPr>
                          <m:nor/>
                        </m:rPr>
                        <a:rPr lang="en-US" dirty="0"/>
                        <m:t>LK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th</m:t>
                      </m:r>
                      <m:r>
                        <m:rPr>
                          <m:nor/>
                        </m:rPr>
                        <a:rPr lang="en-US" dirty="0"/>
                        <m:t>4) − </m:t>
                      </m:r>
                      <m:r>
                        <m:rPr>
                          <m:nor/>
                        </m:rPr>
                        <a:rPr lang="en-US" dirty="0"/>
                        <m:t>S</m:t>
                      </m:r>
                      <m:r>
                        <m:rPr>
                          <m:nor/>
                        </m:rPr>
                        <a:rPr lang="en-US" dirty="0"/>
                        <m:t>4∗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ddot</m:t>
                      </m:r>
                      <m:r>
                        <m:rPr>
                          <m:nor/>
                        </m:rPr>
                        <a:rPr lang="en-US" dirty="0"/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sin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tk</m:t>
                      </m:r>
                      <m:r>
                        <m:rPr>
                          <m:nor/>
                        </m:rPr>
                        <a:rPr lang="en-US" dirty="0"/>
                        <m:t>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74650" cy="4212859"/>
              </a:xfr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Non-inertial reference </a:t>
            </a:r>
            <a:r>
              <a:rPr lang="en-US" dirty="0" smtClean="0"/>
              <a:t>frame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 Mechanics</a:t>
            </a:r>
          </a:p>
          <a:p>
            <a:r>
              <a:rPr lang="en-US" dirty="0" smtClean="0"/>
              <a:t>Arbitrary global reference frame</a:t>
            </a:r>
          </a:p>
          <a:p>
            <a:r>
              <a:rPr lang="en-US" dirty="0" smtClean="0"/>
              <a:t>Determines mechanical properties of components</a:t>
            </a:r>
          </a:p>
          <a:p>
            <a:r>
              <a:rPr lang="en-US" dirty="0" smtClean="0"/>
              <a:t>27 Equations with state vector </a:t>
            </a:r>
            <a:r>
              <a:rPr lang="en-US" i="1" dirty="0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542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399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</a:t>
            </a:r>
            <a:r>
              <a:rPr lang="en-US" sz="2800" dirty="0"/>
              <a:t>model of the control is developed and </a:t>
            </a:r>
            <a:endParaRPr lang="en-US" sz="2800" dirty="0" smtClean="0"/>
          </a:p>
          <a:p>
            <a:r>
              <a:rPr lang="en-US" sz="2800" dirty="0" smtClean="0"/>
              <a:t>Hardware: Arduino Mega 2560</a:t>
            </a:r>
          </a:p>
          <a:p>
            <a:r>
              <a:rPr lang="en-US" sz="2800" dirty="0" smtClean="0"/>
              <a:t>Control Feedback: Position feedback from the pneumatic cylinders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9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2110577"/>
            <a:ext cx="11441882" cy="25512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9016" y="43890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PID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452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52" y="4406189"/>
            <a:ext cx="9466718" cy="2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Decide on final pneumatic cylinder based on simulations</a:t>
            </a:r>
          </a:p>
          <a:p>
            <a:r>
              <a:rPr lang="en-US" dirty="0" smtClean="0"/>
              <a:t>Operational Motherboard Assembled</a:t>
            </a:r>
          </a:p>
          <a:p>
            <a:r>
              <a:rPr lang="en-US" dirty="0" smtClean="0"/>
              <a:t>Gather air cylinder response data</a:t>
            </a:r>
          </a:p>
          <a:p>
            <a:r>
              <a:rPr lang="en-US" dirty="0" smtClean="0"/>
              <a:t>Experiment with single pneumatic leg control</a:t>
            </a:r>
          </a:p>
          <a:p>
            <a:r>
              <a:rPr lang="en-US" dirty="0" smtClean="0"/>
              <a:t>Build and assemble robot subsystems</a:t>
            </a:r>
          </a:p>
          <a:p>
            <a:r>
              <a:rPr lang="en-US" dirty="0" smtClean="0"/>
              <a:t>Observe final system behavior</a:t>
            </a:r>
          </a:p>
          <a:p>
            <a:r>
              <a:rPr lang="en-US" dirty="0" smtClean="0"/>
              <a:t>Test gait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 for single cylinder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504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Power Source Options</vt:lpstr>
      <vt:lpstr>Components</vt:lpstr>
      <vt:lpstr>Pneumatic Circuit for single cylinder</vt:lpstr>
      <vt:lpstr>Design Ideas</vt:lpstr>
      <vt:lpstr>Mechanical Design Matrix</vt:lpstr>
      <vt:lpstr>Dogebot</vt:lpstr>
      <vt:lpstr>Design Updates</vt:lpstr>
      <vt:lpstr>DogeBot 2.0</vt:lpstr>
      <vt:lpstr> </vt:lpstr>
      <vt:lpstr> </vt:lpstr>
      <vt:lpstr>Control architecture</vt:lpstr>
      <vt:lpstr>PID Model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Paddock, Tyler K.</cp:lastModifiedBy>
  <cp:revision>23</cp:revision>
  <dcterms:created xsi:type="dcterms:W3CDTF">2014-12-18T23:47:34Z</dcterms:created>
  <dcterms:modified xsi:type="dcterms:W3CDTF">2015-01-13T19:49:57Z</dcterms:modified>
</cp:coreProperties>
</file>