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Agile Robotic Controls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Logan Beaver</a:t>
            </a:r>
          </a:p>
          <a:p>
            <a:r>
              <a:rPr lang="en-US" dirty="0" smtClean="0"/>
              <a:t>Justin Campbell</a:t>
            </a:r>
          </a:p>
          <a:p>
            <a:r>
              <a:rPr lang="en-US" dirty="0" smtClean="0"/>
              <a:t>Tyler Paddock</a:t>
            </a:r>
          </a:p>
          <a:p>
            <a:r>
              <a:rPr lang="en-US" dirty="0" smtClean="0"/>
              <a:t>Ronaldo </a:t>
            </a:r>
            <a:r>
              <a:rPr lang="en-US" dirty="0" err="1" smtClean="0"/>
              <a:t>Shimpano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7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Pneumatic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0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and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15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architecture and electronics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63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79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60</TotalTime>
  <Words>26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Team Agile Robotic Controls</vt:lpstr>
      <vt:lpstr>Background</vt:lpstr>
      <vt:lpstr>Mechanical Design</vt:lpstr>
      <vt:lpstr>Pneumatic Design</vt:lpstr>
      <vt:lpstr>Simulation and Verification</vt:lpstr>
      <vt:lpstr>Control architecture and electronics</vt:lpstr>
      <vt:lpstr>Questions?</vt:lpstr>
    </vt:vector>
  </TitlesOfParts>
  <Company>MSOE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Agile Robotic Controls</dc:title>
  <dc:creator>Beaver, Logan</dc:creator>
  <cp:lastModifiedBy>Beaver, Logan</cp:lastModifiedBy>
  <cp:revision>5</cp:revision>
  <dcterms:created xsi:type="dcterms:W3CDTF">2014-12-18T23:47:34Z</dcterms:created>
  <dcterms:modified xsi:type="dcterms:W3CDTF">2015-01-03T19:29:39Z</dcterms:modified>
</cp:coreProperties>
</file>