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9" r:id="rId17"/>
    <p:sldId id="260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61" r:id="rId27"/>
    <p:sldId id="287" r:id="rId28"/>
    <p:sldId id="286" r:id="rId29"/>
    <p:sldId id="285" r:id="rId30"/>
    <p:sldId id="284" r:id="rId31"/>
    <p:sldId id="283" r:id="rId32"/>
    <p:sldId id="289" r:id="rId33"/>
    <p:sldId id="288" r:id="rId34"/>
    <p:sldId id="290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</a:t>
            </a:r>
            <a:r>
              <a:rPr lang="en-US" dirty="0" err="1" smtClean="0"/>
              <a:t>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impulse and conservation of momentum on </a:t>
                </a:r>
                <a:r>
                  <a:rPr lang="en-US" dirty="0" smtClean="0"/>
                  <a:t>leg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</a:t>
                </a:r>
                <a:r>
                  <a:rPr lang="en-US" dirty="0" smtClean="0"/>
                  <a:t>unchanged from the </a:t>
                </a:r>
                <a:r>
                  <a:rPr lang="en-US" dirty="0" smtClean="0"/>
                  <a:t>swing </a:t>
                </a:r>
                <a:r>
                  <a:rPr lang="en-US" dirty="0" smtClean="0"/>
                  <a:t>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pneumatics over other power sources</a:t>
            </a:r>
          </a:p>
          <a:p>
            <a:r>
              <a:rPr lang="en-US" dirty="0" smtClean="0"/>
              <a:t>Component Specifications</a:t>
            </a:r>
          </a:p>
          <a:p>
            <a:pPr lvl="1"/>
            <a:r>
              <a:rPr lang="en-US" dirty="0" smtClean="0"/>
              <a:t>Air Cylinders</a:t>
            </a:r>
          </a:p>
          <a:p>
            <a:pPr lvl="1"/>
            <a:r>
              <a:rPr lang="en-US" dirty="0" smtClean="0"/>
              <a:t>Directional Control Valves</a:t>
            </a:r>
          </a:p>
          <a:p>
            <a:pPr lvl="1"/>
            <a:r>
              <a:rPr lang="en-US" dirty="0" smtClean="0"/>
              <a:t>Air Compressors</a:t>
            </a:r>
          </a:p>
          <a:p>
            <a:r>
              <a:rPr lang="en-US" dirty="0" smtClean="0"/>
              <a:t>Other circuit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Converts fluid power into mechanical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bore diameter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pressure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141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</a:t>
                </a:r>
                <a:r>
                  <a:rPr lang="en-US" sz="2200" b="1" dirty="0" smtClean="0"/>
                  <a:t>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𝟔𝟔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  <a:endParaRPr lang="en-US" sz="2200" b="1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𝟖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𝑁𝐶</m:t>
                    </m:r>
                    <m:r>
                      <a:rPr lang="en-US" sz="20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𝑅𝑎𝑡𝑖𝑜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𝑄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𝑸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𝟒</m:t>
                      </m:r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r>
                        <a:rPr lang="en-US" sz="2000" b="1" i="1" smtClean="0">
                          <a:latin typeface="Cambria Math"/>
                        </a:rPr>
                        <m:t>𝟐𝟒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𝒇𝒕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𝒔𝒆𝒄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  <a:blipFill rotWithShape="0">
                <a:blip r:embed="rId2"/>
                <a:stretch>
                  <a:fillRect l="-513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Selcted</a:t>
            </a:r>
            <a:r>
              <a:rPr lang="en-US" sz="2400" b="1" dirty="0" smtClean="0"/>
              <a:t> Cylinder </a:t>
            </a:r>
            <a:r>
              <a:rPr lang="en-US" sz="2400" b="1" dirty="0" smtClean="0"/>
              <a:t>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</a:t>
            </a:r>
            <a:r>
              <a:rPr lang="en-US" sz="2400" b="1" dirty="0" smtClean="0"/>
              <a:t>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</a:t>
            </a:r>
            <a:r>
              <a:rPr lang="en-US" sz="2400" dirty="0" smtClean="0"/>
              <a:t>fluid flow </a:t>
            </a:r>
            <a:r>
              <a:rPr lang="en-US" sz="2400" dirty="0" smtClean="0"/>
              <a:t>through </a:t>
            </a:r>
            <a:r>
              <a:rPr lang="en-US" sz="2400" dirty="0" smtClean="0"/>
              <a:t>air </a:t>
            </a:r>
            <a:r>
              <a:rPr lang="en-US" sz="2400" dirty="0" smtClean="0"/>
              <a:t>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3810001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</a:t>
            </a:r>
            <a:r>
              <a:rPr lang="en-US" sz="2800" dirty="0" smtClean="0"/>
              <a:t>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</a:t>
            </a:r>
            <a:r>
              <a:rPr lang="en-US" sz="2800" dirty="0" smtClean="0"/>
              <a:t>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381000"/>
            <a:ext cx="88391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Remaining 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52600"/>
            <a:ext cx="426720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 Cylinders (8):</a:t>
            </a:r>
          </a:p>
          <a:p>
            <a:pPr marL="0" indent="0">
              <a:buNone/>
            </a:pPr>
            <a:r>
              <a:rPr lang="en-US" dirty="0" smtClean="0"/>
              <a:t>Directional Control Valves (8):</a:t>
            </a:r>
          </a:p>
          <a:p>
            <a:pPr marL="0" indent="0">
              <a:buNone/>
            </a:pPr>
            <a:r>
              <a:rPr lang="en-US" dirty="0" smtClean="0"/>
              <a:t>Air Compressor: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30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</a:t>
            </a:r>
            <a:r>
              <a:rPr lang="en-US" dirty="0" smtClean="0"/>
              <a:t>cross compiled to microcontroller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</a:t>
            </a:r>
            <a:r>
              <a:rPr lang="en-US" dirty="0" smtClean="0"/>
              <a:t>algorithms </a:t>
            </a:r>
            <a:r>
              <a:rPr lang="en-US" dirty="0" smtClean="0"/>
              <a:t>are used for control</a:t>
            </a:r>
          </a:p>
          <a:p>
            <a:r>
              <a:rPr lang="en-US" dirty="0" smtClean="0"/>
              <a:t>Implementation of a step is done </a:t>
            </a:r>
            <a:r>
              <a:rPr lang="en-US" dirty="0" smtClean="0"/>
              <a:t>using state machine architecture</a:t>
            </a:r>
            <a:endParaRPr lang="en-US" dirty="0" smtClean="0"/>
          </a:p>
          <a:p>
            <a:r>
              <a:rPr lang="en-US" dirty="0" smtClean="0"/>
              <a:t>The state machine drives the PID in each control loop</a:t>
            </a:r>
          </a:p>
        </p:txBody>
      </p:sp>
      <p:pic>
        <p:nvPicPr>
          <p:cNvPr id="4" name="Picture 3" descr="D:\MyDocs\Documents\GitHub\AgileRoboticControls\System Modelling\Control\Control - Gene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3" y="4397387"/>
            <a:ext cx="6756946" cy="185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</a:t>
            </a:r>
            <a:r>
              <a:rPr lang="en-US" dirty="0" err="1" smtClean="0"/>
              <a:t>LEg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:\MyDocs\Documents\GitHub\AgileRoboticControls\System Modelling\Control\Control - Implement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8" y="2249487"/>
            <a:ext cx="11407025" cy="2328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&lt;Diagram to be added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robot acceleration the system is non-inertial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Euler-Newton, F=ma with an arbitrary ground point or virtual inertial forces</a:t>
            </a:r>
          </a:p>
          <a:p>
            <a:pPr lvl="1"/>
            <a:r>
              <a:rPr lang="en-US" dirty="0" smtClean="0"/>
              <a:t>Lagrange-Euler, energy approach with generalized coordinate systems</a:t>
            </a:r>
            <a:endParaRPr lang="en-US" dirty="0"/>
          </a:p>
          <a:p>
            <a:r>
              <a:rPr lang="en-US" dirty="0" smtClean="0"/>
              <a:t>Euler-Newton was selected with an arbitrary ground point off the robot chassis due to its familiarity</a:t>
            </a:r>
          </a:p>
          <a:p>
            <a:r>
              <a:rPr lang="en-US" dirty="0" smtClean="0"/>
              <a:t>Torque equations modified with equivalent torques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</a:t>
            </a:r>
            <a:r>
              <a:rPr lang="en-US" dirty="0" smtClean="0"/>
              <a:t>three-bar serial linkages </a:t>
            </a:r>
            <a:r>
              <a:rPr lang="en-US" dirty="0" smtClean="0"/>
              <a:t>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</a:t>
            </a:r>
            <a:r>
              <a:rPr lang="en-US" dirty="0" smtClean="0"/>
              <a:t>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Hand verified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Jacobian differentiation is used to calculate the velocity and acceleration of each joint</a:t>
            </a:r>
          </a:p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</a:t>
            </a:r>
            <a:r>
              <a:rPr lang="en-US" dirty="0" smtClean="0"/>
              <a:t>torques and forces are </a:t>
            </a:r>
            <a:r>
              <a:rPr lang="en-US" dirty="0" smtClean="0"/>
              <a:t>functions </a:t>
            </a:r>
            <a:r>
              <a:rPr lang="en-US" dirty="0" smtClean="0"/>
              <a:t>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150</TotalTime>
  <Words>900</Words>
  <Application>Microsoft Office PowerPoint</Application>
  <PresentationFormat>Widescreen</PresentationFormat>
  <Paragraphs>239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Introduction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</vt:lpstr>
      <vt:lpstr>Pneumatics</vt:lpstr>
      <vt:lpstr>Power Source Options</vt:lpstr>
      <vt:lpstr>Air Cylinders</vt:lpstr>
      <vt:lpstr>Example Specification</vt:lpstr>
      <vt:lpstr>Directional Control Valves</vt:lpstr>
      <vt:lpstr>Air Compressor</vt:lpstr>
      <vt:lpstr>PowerPoint Presentation</vt:lpstr>
      <vt:lpstr>Chosen Specifications</vt:lpstr>
      <vt:lpstr>Pneumatic Circuit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Beaver, Logan</cp:lastModifiedBy>
  <cp:revision>17</cp:revision>
  <dcterms:created xsi:type="dcterms:W3CDTF">2015-02-26T04:30:13Z</dcterms:created>
  <dcterms:modified xsi:type="dcterms:W3CDTF">2015-02-26T17:34:10Z</dcterms:modified>
</cp:coreProperties>
</file>