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79" r:id="rId5"/>
    <p:sldId id="280" r:id="rId6"/>
    <p:sldId id="281" r:id="rId7"/>
    <p:sldId id="282" r:id="rId8"/>
    <p:sldId id="283" r:id="rId9"/>
    <p:sldId id="276" r:id="rId10"/>
    <p:sldId id="277" r:id="rId11"/>
    <p:sldId id="278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25" y="189707"/>
            <a:ext cx="2419350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Kinematic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141413" y="2249486"/>
                <a:ext cx="4274650" cy="421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Homogenous Transformations</a:t>
                </a:r>
              </a:p>
              <a:p>
                <a:r>
                  <a:rPr lang="en-US" dirty="0"/>
                  <a:t>Determines cylinder </a:t>
                </a:r>
                <a:r>
                  <a:rPr lang="en-US" dirty="0" smtClean="0"/>
                  <a:t>stroke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Shank X Acceleration: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)∗</m:t>
                      </m:r>
                      <m:r>
                        <m:rPr>
                          <m:nor/>
                        </m:rPr>
                        <a:rPr lang="en-US" dirty="0"/>
                        <m:t>tbdot</m:t>
                      </m:r>
                      <m:r>
                        <m:rPr>
                          <m:nor/>
                        </m:rPr>
                        <a:rPr lang="en-US" dirty="0"/>
                        <m:t>^2 −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4)∗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dot</m:t>
                      </m:r>
                      <m:r>
                        <m:rPr>
                          <m:nor/>
                        </m:rPr>
                        <a:rPr lang="en-US" dirty="0"/>
                        <m:t>^2 + </m:t>
                      </m:r>
                      <m:r>
                        <m:rPr>
                          <m:nor/>
                        </m:rPr>
                        <a:rPr lang="en-US" dirty="0"/>
                        <m:t>xddot</m:t>
                      </m:r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tbddot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 −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 − </m:t>
                      </m:r>
                      <m:r>
                        <m:rPr>
                          <m:nor/>
                        </m:rPr>
                        <a:rPr lang="en-US" dirty="0"/>
                        <m:t>S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6"/>
                <a:ext cx="4274650" cy="4212859"/>
              </a:xfrm>
              <a:blipFill rotWithShape="0">
                <a:blip r:embed="rId2"/>
                <a:stretch>
                  <a:fillRect l="-2853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516010" y="2083422"/>
            <a:ext cx="5672076" cy="4254057"/>
            <a:chOff x="5375335" y="1775693"/>
            <a:chExt cx="5672076" cy="42540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Dynamic 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Lagrangian Mechanics</a:t>
            </a:r>
          </a:p>
          <a:p>
            <a:r>
              <a:rPr lang="en-US" smtClean="0"/>
              <a:t>Non-inertial reference frames</a:t>
            </a:r>
          </a:p>
          <a:p>
            <a:r>
              <a:rPr lang="en-US" smtClean="0"/>
              <a:t>Arbitrary global reference frame</a:t>
            </a:r>
          </a:p>
          <a:p>
            <a:r>
              <a:rPr lang="en-US" smtClean="0"/>
              <a:t>Determines mechanical properties of components</a:t>
            </a:r>
          </a:p>
          <a:p>
            <a:r>
              <a:rPr lang="en-US" smtClean="0"/>
              <a:t>27 Equations with state vector </a:t>
            </a:r>
            <a:r>
              <a:rPr lang="en-US" i="1" smtClean="0"/>
              <a:t>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𝐵𝑜𝑑𝑦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𝐻𝑖𝑝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𝐾𝑛𝑒𝑒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and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</a:t>
            </a:r>
          </a:p>
          <a:p>
            <a:r>
              <a:rPr lang="en-US" sz="2800" dirty="0" smtClean="0"/>
              <a:t>Current hardware is an Arduino Mega 2560</a:t>
            </a:r>
          </a:p>
          <a:p>
            <a:r>
              <a:rPr lang="en-US" sz="2800" dirty="0"/>
              <a:t>The feedback in the control loop will be a position feedback from the cylinder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pic>
        <p:nvPicPr>
          <p:cNvPr id="4" name="Picture 3" descr="D:\MyDocs\Documents\Classes\Senior Design\SolidWorks Models\Arachn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6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hexb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82" y="3913974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MyDocs\Documents\Classes\Senior Design\SolidWorks Models\Boxx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8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14" y="3913974"/>
            <a:ext cx="2470466" cy="21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1091" y="391397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Arachnea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261" y="3544642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7" y="39124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2682" y="3543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Matrix</a:t>
            </a:r>
            <a:endParaRPr lang="en-US" dirty="0"/>
          </a:p>
        </p:txBody>
      </p:sp>
      <p:pic>
        <p:nvPicPr>
          <p:cNvPr id="4" name="Content Placeholder 3" descr="D:\MyDocs\Desktop\Design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3" y="1974079"/>
            <a:ext cx="9990034" cy="381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1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28553"/>
            <a:ext cx="4875211" cy="386264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Legs cannot interfere with each other</a:t>
            </a:r>
          </a:p>
          <a:p>
            <a:pPr lvl="1"/>
            <a:r>
              <a:rPr lang="en-US" dirty="0" smtClean="0"/>
              <a:t>Adequate space for components</a:t>
            </a:r>
          </a:p>
          <a:p>
            <a:pPr lvl="1"/>
            <a:r>
              <a:rPr lang="en-US" dirty="0" smtClean="0"/>
              <a:t>Open sides for easy accessibility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Legs may be susceptible to bending</a:t>
            </a:r>
          </a:p>
          <a:p>
            <a:pPr lvl="1"/>
            <a:r>
              <a:rPr lang="en-US" dirty="0" smtClean="0"/>
              <a:t>Near the limit on all dimensions and weight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61309"/>
            <a:ext cx="4878387" cy="350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48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Updates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Extruded T-Slotted Aluminum Frame</a:t>
            </a:r>
          </a:p>
          <a:p>
            <a:pPr lvl="1"/>
            <a:r>
              <a:rPr lang="en-US" dirty="0" smtClean="0"/>
              <a:t>Easy to assemble and attach components</a:t>
            </a:r>
          </a:p>
          <a:p>
            <a:pPr lvl="1"/>
            <a:r>
              <a:rPr lang="en-US" dirty="0" smtClean="0"/>
              <a:t>Decreased dimensions to reduce weight</a:t>
            </a:r>
          </a:p>
          <a:p>
            <a:r>
              <a:rPr lang="en-US" dirty="0" smtClean="0"/>
              <a:t>Legs</a:t>
            </a:r>
          </a:p>
          <a:p>
            <a:pPr lvl="1"/>
            <a:r>
              <a:rPr lang="en-US" dirty="0" smtClean="0"/>
              <a:t>Fixed piston attachment points</a:t>
            </a:r>
          </a:p>
          <a:p>
            <a:pPr lvl="1"/>
            <a:r>
              <a:rPr lang="en-US" dirty="0" smtClean="0"/>
              <a:t>Attached to top of chassis to increase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2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DogeBot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1" y="1808018"/>
            <a:ext cx="6736641" cy="46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0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</TotalTime>
  <Words>462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Design Ideas</vt:lpstr>
      <vt:lpstr>Mechanical Design Matrix</vt:lpstr>
      <vt:lpstr>Dogebot</vt:lpstr>
      <vt:lpstr>Design Updates</vt:lpstr>
      <vt:lpstr>DogeBot 2.0</vt:lpstr>
      <vt:lpstr>Power Source Options</vt:lpstr>
      <vt:lpstr>Components</vt:lpstr>
      <vt:lpstr>Pneumatic Circuit</vt:lpstr>
      <vt:lpstr> </vt:lpstr>
      <vt:lpstr> </vt:lpstr>
      <vt:lpstr>Control architecture</vt:lpstr>
      <vt:lpstr>PowerPoint Presentation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17</cp:revision>
  <dcterms:created xsi:type="dcterms:W3CDTF">2014-12-18T23:47:34Z</dcterms:created>
  <dcterms:modified xsi:type="dcterms:W3CDTF">2015-01-13T00:32:24Z</dcterms:modified>
</cp:coreProperties>
</file>