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Ronaldo </a:t>
            </a:r>
            <a:r>
              <a:rPr lang="en-US" dirty="0" err="1" smtClean="0"/>
              <a:t>Shimpano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/>
              <a:t>Engineering deficit</a:t>
            </a:r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grounded reference 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smtClean="0"/>
              <a:t>27 Equations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 and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90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Team Agile Robotic Controls</vt:lpstr>
      <vt:lpstr>Project Overview</vt:lpstr>
      <vt:lpstr>Major Design Decisions</vt:lpstr>
      <vt:lpstr>Mechanical Design</vt:lpstr>
      <vt:lpstr>Pneumatic Design</vt:lpstr>
      <vt:lpstr>Simulation and Verification</vt:lpstr>
      <vt:lpstr>Kinematic Modelling</vt:lpstr>
      <vt:lpstr>Dynamic Model</vt:lpstr>
      <vt:lpstr>Control architecture and electronics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6</cp:revision>
  <dcterms:created xsi:type="dcterms:W3CDTF">2014-12-18T23:47:34Z</dcterms:created>
  <dcterms:modified xsi:type="dcterms:W3CDTF">2015-01-08T23:26:12Z</dcterms:modified>
</cp:coreProperties>
</file>