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7" r:id="rId6"/>
    <p:sldId id="268" r:id="rId7"/>
    <p:sldId id="269" r:id="rId8"/>
    <p:sldId id="265" r:id="rId9"/>
    <p:sldId id="266" r:id="rId10"/>
    <p:sldId id="271" r:id="rId11"/>
    <p:sldId id="272" r:id="rId12"/>
    <p:sldId id="27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 (PIDs) implemented in software</a:t>
            </a:r>
          </a:p>
          <a:p>
            <a:r>
              <a:rPr lang="en-US" sz="2800" dirty="0" smtClean="0"/>
              <a:t>Software used in this project is MATLAB, Simulink, and the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hardware.</a:t>
            </a:r>
          </a:p>
          <a:p>
            <a:r>
              <a:rPr lang="en-US" sz="2800" dirty="0" smtClean="0"/>
              <a:t>Current hardware is an Arduino Mega 2560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To drive the pneumatic actuators digital PWM signals from the microcontroller will be filtered by a low pass filter into analog signals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smtClean="0"/>
              <a:t>Circuit isolation is needed to separate the 5 volt microcontroller circuit from the 12 volt actuator circuit</a:t>
            </a:r>
          </a:p>
          <a:p>
            <a:r>
              <a:rPr lang="en-US" dirty="0" smtClean="0"/>
              <a:t>Circuit isolation will be achieved using </a:t>
            </a:r>
            <a:r>
              <a:rPr lang="en-US" dirty="0" err="1" smtClean="0"/>
              <a:t>opto</a:t>
            </a:r>
            <a:r>
              <a:rPr lang="en-US" dirty="0" smtClean="0"/>
              <a:t>-isolators</a:t>
            </a:r>
          </a:p>
          <a:p>
            <a:r>
              <a:rPr lang="en-US" dirty="0" smtClean="0"/>
              <a:t>The feedback in the control loop will be a position feedback from the cylinder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robot will be remotely controlled by a human operator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 will be used to handle the wireless communication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&lt;Picture of controller, </a:t>
            </a:r>
            <a:r>
              <a:rPr lang="en-US" dirty="0" err="1" smtClean="0"/>
              <a:t>Xbee</a:t>
            </a:r>
            <a:r>
              <a:rPr lang="en-US" dirty="0" smtClean="0"/>
              <a:t> device, transmission medium, radio waves&gt;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99680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4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S</a:t>
            </a:r>
            <a:r>
              <a:rPr lang="en-US" sz="3000" dirty="0" smtClean="0"/>
              <a:t>upply </a:t>
            </a:r>
            <a:r>
              <a:rPr lang="en-US" sz="3000" dirty="0"/>
              <a:t>T</a:t>
            </a:r>
            <a:r>
              <a:rPr lang="en-US" sz="3000" dirty="0" smtClean="0"/>
              <a:t>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</p:spTree>
    <p:extLst>
      <p:ext uri="{BB962C8B-B14F-4D97-AF65-F5344CB8AC3E}">
        <p14:creationId xmlns:p14="http://schemas.microsoft.com/office/powerpoint/2010/main" val="99993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42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</a:t>
            </a:r>
            <a:r>
              <a:rPr lang="en-US" dirty="0" smtClean="0"/>
              <a:t>global reference </a:t>
            </a:r>
            <a:r>
              <a:rPr lang="en-US" dirty="0"/>
              <a:t>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27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</TotalTime>
  <Words>390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Mechanical Design</vt:lpstr>
      <vt:lpstr>Power Source Options</vt:lpstr>
      <vt:lpstr>Components</vt:lpstr>
      <vt:lpstr>Pneumatic Circuit</vt:lpstr>
      <vt:lpstr>Kinematic Modelling</vt:lpstr>
      <vt:lpstr>Dynamic Model</vt:lpstr>
      <vt:lpstr>Control architecture</vt:lpstr>
      <vt:lpstr>PowerPoint Presentation</vt:lpstr>
      <vt:lpstr>Signal Conditioning</vt:lpstr>
      <vt:lpstr>User Interface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11</cp:revision>
  <dcterms:created xsi:type="dcterms:W3CDTF">2014-12-18T23:47:34Z</dcterms:created>
  <dcterms:modified xsi:type="dcterms:W3CDTF">2015-01-09T21:16:49Z</dcterms:modified>
</cp:coreProperties>
</file>