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7" r:id="rId6"/>
    <p:sldId id="268" r:id="rId7"/>
    <p:sldId id="269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</a:t>
            </a:r>
            <a:r>
              <a:rPr lang="en-US" sz="2800" dirty="0" smtClean="0"/>
              <a:t>algorithms: Software implemented PIDs</a:t>
            </a:r>
            <a:endParaRPr lang="en-US" sz="2800" dirty="0" smtClean="0"/>
          </a:p>
          <a:p>
            <a:r>
              <a:rPr lang="en-US" sz="2800" dirty="0" smtClean="0"/>
              <a:t>Software: MATLAB/Simulink and associated CODER software</a:t>
            </a:r>
            <a:endParaRPr lang="en-US" sz="2800" dirty="0" smtClean="0"/>
          </a:p>
          <a:p>
            <a:r>
              <a:rPr lang="en-US" sz="2800" dirty="0" smtClean="0"/>
              <a:t>Simulink model of the control is developed and then C code is generated for the target </a:t>
            </a:r>
            <a:r>
              <a:rPr lang="en-US" sz="2800" dirty="0" smtClean="0"/>
              <a:t>hardware</a:t>
            </a:r>
            <a:endParaRPr lang="en-US" sz="2800" dirty="0" smtClean="0"/>
          </a:p>
          <a:p>
            <a:r>
              <a:rPr lang="en-US" sz="2800" dirty="0" smtClean="0"/>
              <a:t>Current hardware is an Arduino Mega </a:t>
            </a:r>
            <a:r>
              <a:rPr lang="en-US" sz="2800" dirty="0" smtClean="0"/>
              <a:t>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  <a:endParaRPr lang="en-US" dirty="0" smtClean="0"/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 smtClean="0"/>
              <a:t>short range radio devices using IEEE standard </a:t>
            </a:r>
            <a:r>
              <a:rPr lang="en-US" dirty="0" smtClean="0"/>
              <a:t>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9680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S</a:t>
            </a:r>
            <a:r>
              <a:rPr lang="en-US" sz="3000" dirty="0" smtClean="0"/>
              <a:t>upply </a:t>
            </a:r>
            <a:r>
              <a:rPr lang="en-US" sz="3000" dirty="0"/>
              <a:t>T</a:t>
            </a:r>
            <a:r>
              <a:rPr lang="en-US" sz="3000" dirty="0" smtClean="0"/>
              <a:t>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</p:spTree>
    <p:extLst>
      <p:ext uri="{BB962C8B-B14F-4D97-AF65-F5344CB8AC3E}">
        <p14:creationId xmlns:p14="http://schemas.microsoft.com/office/powerpoint/2010/main" val="9999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42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337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Mechanical Design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Paddock, Tyler K.</cp:lastModifiedBy>
  <cp:revision>13</cp:revision>
  <dcterms:created xsi:type="dcterms:W3CDTF">2014-12-18T23:47:34Z</dcterms:created>
  <dcterms:modified xsi:type="dcterms:W3CDTF">2015-01-12T19:40:30Z</dcterms:modified>
</cp:coreProperties>
</file>