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59" r:id="rId8"/>
    <p:sldId id="263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9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D8857D-8AF5-4662-8C4A-A4A6C2F6747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1C31B-D36E-425E-B637-5600E61E6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 498 Mobile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Beaver and Justin </a:t>
            </a:r>
            <a:r>
              <a:rPr lang="en-US" dirty="0" err="1" smtClean="0"/>
              <a:t>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Differential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395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Rigorous PID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Slight overshoot and error quick compounds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Path planning assumes small error in 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0" y="2891548"/>
            <a:ext cx="4625484" cy="3472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63" y="1567009"/>
            <a:ext cx="6224821" cy="46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84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Between drive and spin phase the arm was actuated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inverse kinematics of relative target position to extend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Returns to known initial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RRP design allows for error in mobile robot positioning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6" y="2142858"/>
            <a:ext cx="5632253" cy="3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2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4472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Trajectory is path-dependent and required complex algorithms for complex motion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Simulink initial conditions and integrators required one simulation for the full path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time path planning reduces error by adjusting the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9" y="3692107"/>
            <a:ext cx="3438384" cy="2581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57" y="1944394"/>
            <a:ext cx="5503541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had the following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 a mobile robot that utilizes a differential drive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 a control algorithm to move the robot to a waypoint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Integrate the forward and inverse kinematics for a robotic manipulator mounted on the robot</a:t>
            </a:r>
          </a:p>
          <a:p>
            <a:pPr marL="0" indent="0">
              <a:buNone/>
            </a:pPr>
            <a:r>
              <a:rPr lang="en-US" dirty="0" smtClean="0"/>
              <a:t>The following objectives were added by the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Create a high-level controller which orders multiple waypoints into an overall trajectory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Ensure the system works for a variable number of waypoints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Randomly determine the position of the waypoints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752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differential drive mobile robot was developed with an RRP mechanism mounted on 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Robot utilized feed forward and feedback control to drive to various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RRP mechanism punctured a target at each waypoint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Developed to arrive at N targets ordered by their proximity to the robot and each 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Moves by spinning then driving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93" y="1845734"/>
            <a:ext cx="540618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– Path Planning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4803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 initial target was selected based on its proximity to the robot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Distance and angle to nearest target were calculated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Required rotation was calculated based on current orientation and the angle to the target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Calculated wheel rotation required for spin and drive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𝑤h𝑒𝑒𝑙𝑆𝑝𝑎𝑐𝑖𝑛𝑔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𝑤h𝑒𝑒𝑙𝑅𝑎𝑑𝑖𝑢𝑠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𝑤h𝑒𝑒𝑙𝑅𝑎𝑑𝑖𝑢𝑠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These equations can be rearranged to give a spin angle and drive angle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			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Splines were then fit to move the cart by alpha then beta to spin then drive forward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Repeat for each waypoint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48032"/>
              </a:xfrm>
              <a:blipFill rotWithShape="0">
                <a:blip r:embed="rId2"/>
                <a:stretch>
                  <a:fillRect l="-145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53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109488" y="5005485"/>
            <a:ext cx="196188" cy="461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– Differential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3258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Simulink model was created and called from a </a:t>
            </a:r>
            <a:r>
              <a:rPr lang="en-US" dirty="0" err="1" smtClean="0"/>
              <a:t>matlab</a:t>
            </a:r>
            <a:r>
              <a:rPr lang="en-US" dirty="0" smtClean="0"/>
              <a:t>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Inputs: time array and spline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Outputs: array of wheel 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Ran once for left and right wheel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Plant is a basic mechanical motor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Load torque derivation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4431" y="3312548"/>
            <a:ext cx="314001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09304" y="2363634"/>
            <a:ext cx="2134179" cy="1061052"/>
            <a:chOff x="8609304" y="2363634"/>
            <a:chExt cx="2134179" cy="1061052"/>
          </a:xfrm>
        </p:grpSpPr>
        <p:sp>
          <p:nvSpPr>
            <p:cNvPr id="7" name="Rectangle 6"/>
            <p:cNvSpPr/>
            <p:nvPr/>
          </p:nvSpPr>
          <p:spPr>
            <a:xfrm rot="19585443">
              <a:off x="8609304" y="2826256"/>
              <a:ext cx="1367103" cy="2269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519234">
              <a:off x="9748440" y="2736201"/>
              <a:ext cx="995043" cy="170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617789" y="3131388"/>
              <a:ext cx="293298" cy="293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13343" y="2363634"/>
              <a:ext cx="336430" cy="336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/>
          <p:cNvSpPr/>
          <p:nvPr/>
        </p:nvSpPr>
        <p:spPr>
          <a:xfrm rot="8005150">
            <a:off x="10559963" y="3056390"/>
            <a:ext cx="283420" cy="36119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3275" y="4459857"/>
            <a:ext cx="1216324" cy="1216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95921" y="5322508"/>
            <a:ext cx="423321" cy="423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89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Inverse kinematics from textbook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Forward kinematics using DH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Animation done with DH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After first spin-drive cycle inverse kinematics are done on target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Forward kinematics used to move the arm out and back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67850"/>
              </p:ext>
            </p:extLst>
          </p:nvPr>
        </p:nvGraphicFramePr>
        <p:xfrm>
          <a:off x="776379" y="4515294"/>
          <a:ext cx="91334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91"/>
                <a:gridCol w="1826691"/>
                <a:gridCol w="1826691"/>
                <a:gridCol w="1826691"/>
                <a:gridCol w="1826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alibri" panose="020F0502020204030204" pitchFamily="34" charset="0"/>
                        </a:rPr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alibri" panose="020F0502020204030204" pitchFamily="34" charset="0"/>
                        </a:rPr>
                        <a:t>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5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Targets and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78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 targets were placed within a 2x2 square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Targets were placed randomly with a uniform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Robot initially position at (0,0)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Nearest target is selected then removed from the pool of available targets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 is repeated for every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396" y="1902512"/>
            <a:ext cx="5207926" cy="39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Point to Point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670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Without control robot successfully moves between waypoints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move between any positive number of waypoints (within memory limit)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Two splines generated per waypoint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2" y="3654024"/>
            <a:ext cx="3094867" cy="232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1845734"/>
            <a:ext cx="535918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Differential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573883" cy="39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3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479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Retrospect</vt:lpstr>
      <vt:lpstr>ME 498 Mobile Robot</vt:lpstr>
      <vt:lpstr>Problem Statement</vt:lpstr>
      <vt:lpstr>Solution Approach</vt:lpstr>
      <vt:lpstr>Solution Approach – Path Planning</vt:lpstr>
      <vt:lpstr>Solution Approach – Differential Control</vt:lpstr>
      <vt:lpstr>Solution Approach - Kinematics</vt:lpstr>
      <vt:lpstr>Results – Targets and Waypoints</vt:lpstr>
      <vt:lpstr>Results – Point to Point Motion</vt:lpstr>
      <vt:lpstr>Results – Differential Control</vt:lpstr>
      <vt:lpstr>Results – Differential Control</vt:lpstr>
      <vt:lpstr>Arm Motion</vt:lpstr>
      <vt:lpstr>Conclusion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498 Mobile Robot</dc:title>
  <dc:creator>Beaver, Logan</dc:creator>
  <cp:lastModifiedBy>Beaver, Logan</cp:lastModifiedBy>
  <cp:revision>13</cp:revision>
  <dcterms:created xsi:type="dcterms:W3CDTF">2015-05-20T16:27:16Z</dcterms:created>
  <dcterms:modified xsi:type="dcterms:W3CDTF">2015-05-20T18:16:49Z</dcterms:modified>
</cp:coreProperties>
</file>