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9900"/>
    <a:srgbClr val="99FFCC"/>
    <a:srgbClr val="FF9900"/>
    <a:srgbClr val="292929"/>
    <a:srgbClr val="0099FF"/>
    <a:srgbClr val="33CC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3796" autoAdjust="0"/>
  </p:normalViewPr>
  <p:slideViewPr>
    <p:cSldViewPr>
      <p:cViewPr>
        <p:scale>
          <a:sx n="50" d="100"/>
          <a:sy n="50" d="100"/>
        </p:scale>
        <p:origin x="-17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000498-88C7-4124-8257-B34777752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96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5231A0-8437-4466-9A90-BBA8B69AA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9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0" i="0" baseline="0"/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2800" b="0" i="0" baseline="0">
                <a:solidFill>
                  <a:srgbClr val="0000FF"/>
                </a:solidFill>
              </a:defRPr>
            </a:lvl1pPr>
          </a:lstStyle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94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DE6C7-0B27-4605-A175-02DF50754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423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38CCE-7BE9-4878-A905-626C9B5E6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6540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74B6-6BB1-4C4C-A717-A33167B75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0267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A594D-7A5F-4080-AB3B-0A3D13BBD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6625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341438"/>
            <a:ext cx="3924300" cy="2406650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00488"/>
            <a:ext cx="3924300" cy="240823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9601-8143-4E6A-89E3-9735F4DBC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240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b="0" i="0" baseline="0">
                <a:solidFill>
                  <a:srgbClr val="0000FF"/>
                </a:solidFill>
                <a:latin typeface="Times New Roman" panose="02020603050405020304" pitchFamily="18" charset="0"/>
              </a:defRPr>
            </a:lvl2pPr>
            <a:lvl3pPr>
              <a:defRPr b="0" i="0" baseline="0">
                <a:latin typeface="Times New Roman" panose="02020603050405020304" pitchFamily="18" charset="0"/>
              </a:defRPr>
            </a:lvl3pPr>
            <a:lvl4pPr>
              <a:defRPr b="0" i="0" baseline="0">
                <a:latin typeface="Times New Roman" panose="02020603050405020304" pitchFamily="18" charset="0"/>
              </a:defRPr>
            </a:lvl4pPr>
            <a:lvl5pPr>
              <a:defRPr b="1" i="0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37AA-C22C-49A1-B1A2-AA4B34E899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86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48C33-A3B8-4BFA-9D98-A0243536F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7589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 b="0" i="0" baseline="0"/>
            </a:lvl1pPr>
            <a:lvl2pPr>
              <a:defRPr sz="2400" b="0" i="0" baseline="0"/>
            </a:lvl2pPr>
            <a:lvl3pPr>
              <a:defRPr sz="2000" b="0" i="0" baseline="0"/>
            </a:lvl3pPr>
            <a:lvl4pPr>
              <a:defRPr sz="1800" b="0" i="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 b="0" i="0" baseline="0"/>
            </a:lvl1pPr>
            <a:lvl2pPr>
              <a:defRPr sz="2400" b="0" i="0" baseline="0"/>
            </a:lvl2pPr>
            <a:lvl3pPr>
              <a:defRPr sz="2000" b="0" i="0" baseline="0"/>
            </a:lvl3pPr>
            <a:lvl4pPr>
              <a:defRPr sz="1800" b="0" i="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64B4-7870-4014-9E60-F5289DBF5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4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 baseline="0"/>
            </a:lvl1pPr>
            <a:lvl2pPr>
              <a:defRPr sz="2000" b="0" i="0" baseline="0"/>
            </a:lvl2pPr>
            <a:lvl3pPr>
              <a:defRPr sz="1800" b="0" i="0" baseline="0"/>
            </a:lvl3pPr>
            <a:lvl4pPr>
              <a:defRPr sz="1600" b="0" i="0" baseline="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 baseline="0"/>
            </a:lvl1pPr>
            <a:lvl2pPr>
              <a:defRPr sz="2000" b="0" i="0" baseline="0"/>
            </a:lvl2pPr>
            <a:lvl3pPr>
              <a:defRPr sz="1800" b="0" i="0" baseline="0"/>
            </a:lvl3pPr>
            <a:lvl4pPr>
              <a:defRPr sz="1600" b="0" i="0" baseline="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6B0B2-36EB-4993-85CE-7E68B59D1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i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1964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11BE-AD21-43D4-B815-A1AF3371C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707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D6FA-EEC6-4240-9102-059DD103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629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F0B36-F29F-466D-8342-8D0240CE6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9186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03688-6F1B-4A11-826D-D57C4C0EC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407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69325" y="6308725"/>
            <a:ext cx="5381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i="0"/>
            </a:lvl1pPr>
          </a:lstStyle>
          <a:p>
            <a:pPr>
              <a:defRPr/>
            </a:pPr>
            <a:fld id="{41C9CCE8-8676-4BFA-93AF-CE62F0AED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908050" indent="-4365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marL="1304925" indent="-395288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000" b="1" baseline="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marL="1693863" indent="-38735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rgbClr val="7030A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marL="20939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25511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0" y="1133475"/>
            <a:ext cx="9144000" cy="2339975"/>
          </a:xfrm>
        </p:spPr>
        <p:txBody>
          <a:bodyPr/>
          <a:lstStyle/>
          <a:p>
            <a:r>
              <a:rPr lang="zh-CN" altLang="en-US" sz="4800" dirty="0" smtClean="0"/>
              <a:t>软件工程专业英语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Simulated Writing: Software </a:t>
            </a:r>
            <a:r>
              <a:rPr lang="en-US" altLang="zh-CN" sz="3600" dirty="0" smtClean="0"/>
              <a:t>Design </a:t>
            </a:r>
            <a:r>
              <a:rPr lang="en-US" altLang="zh-CN" sz="3600" dirty="0"/>
              <a:t>Specification</a:t>
            </a:r>
            <a:endParaRPr lang="en-US" altLang="zh-CN" sz="3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75856" y="548680"/>
            <a:ext cx="5472608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i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计算机科学学院</a:t>
            </a:r>
            <a:endParaRPr lang="en-US" altLang="zh-CN" sz="4000" b="1" i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4000" b="1" i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School of Computer Science</a:t>
            </a:r>
            <a:endParaRPr lang="zh-CN" altLang="en-US" sz="4000" b="1" i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9" y="16977"/>
            <a:ext cx="2446653" cy="244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software design specification is used to describe the system to be built.</a:t>
            </a:r>
          </a:p>
          <a:p>
            <a:pPr lvl="1"/>
            <a:r>
              <a:rPr lang="en-US" altLang="zh-CN" dirty="0" smtClean="0"/>
              <a:t>One part must tell the customers and users in natural language what the system will do.</a:t>
            </a:r>
          </a:p>
          <a:p>
            <a:pPr lvl="1"/>
            <a:r>
              <a:rPr lang="en-US" altLang="zh-CN" dirty="0" smtClean="0"/>
              <a:t>A second  part uses technical terminology to describe the system’s structure, data, and functions.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02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Introduction</a:t>
            </a:r>
          </a:p>
          <a:p>
            <a:r>
              <a:rPr lang="en-US" altLang="zh-CN" dirty="0" smtClean="0"/>
              <a:t>2. Architectural Design</a:t>
            </a:r>
          </a:p>
          <a:p>
            <a:r>
              <a:rPr lang="en-US" altLang="zh-CN" dirty="0" smtClean="0"/>
              <a:t>3. Detailed Design</a:t>
            </a:r>
          </a:p>
          <a:p>
            <a:r>
              <a:rPr lang="en-US" altLang="zh-CN" dirty="0" smtClean="0"/>
              <a:t>4. User Interface Design</a:t>
            </a:r>
          </a:p>
          <a:p>
            <a:r>
              <a:rPr lang="en-US" altLang="zh-CN" dirty="0" smtClean="0"/>
              <a:t>5. Conclusion</a:t>
            </a:r>
          </a:p>
          <a:p>
            <a:r>
              <a:rPr lang="en-US" altLang="zh-CN" dirty="0" smtClean="0"/>
              <a:t>6. Appendices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74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Overview</a:t>
            </a:r>
          </a:p>
          <a:p>
            <a:pPr lvl="1"/>
            <a:r>
              <a:rPr lang="en-US" altLang="zh-CN" dirty="0" smtClean="0"/>
              <a:t>Describe the client, the problem to be solved, and the intended users.</a:t>
            </a:r>
          </a:p>
          <a:p>
            <a:pPr lvl="1"/>
            <a:r>
              <a:rPr lang="en-US" altLang="zh-CN" dirty="0" smtClean="0"/>
              <a:t>Explain the context in which your software will be used.</a:t>
            </a:r>
          </a:p>
          <a:p>
            <a:r>
              <a:rPr lang="en-US" altLang="zh-CN" dirty="0" smtClean="0"/>
              <a:t>Project Scope</a:t>
            </a:r>
          </a:p>
          <a:p>
            <a:pPr lvl="1"/>
            <a:r>
              <a:rPr lang="en-US" altLang="zh-CN" dirty="0" smtClean="0"/>
              <a:t>Mention the most important features of the system, inputs, data stores, and outputs.</a:t>
            </a:r>
          </a:p>
          <a:p>
            <a:r>
              <a:rPr lang="en-US" altLang="zh-CN" dirty="0" smtClean="0"/>
              <a:t>Document Preview</a:t>
            </a:r>
          </a:p>
          <a:p>
            <a:pPr lvl="1"/>
            <a:r>
              <a:rPr lang="en-US" altLang="zh-CN" dirty="0" smtClean="0"/>
              <a:t>Describe the purpose, scope of this document, and intended audience of this document.</a:t>
            </a:r>
          </a:p>
          <a:p>
            <a:pPr lvl="1"/>
            <a:r>
              <a:rPr lang="en-US" altLang="zh-CN" dirty="0" smtClean="0"/>
              <a:t>Mention the major sections that follow.</a:t>
            </a:r>
          </a:p>
          <a:p>
            <a:pPr lvl="1"/>
            <a:r>
              <a:rPr lang="en-US" altLang="zh-CN" dirty="0" smtClean="0"/>
              <a:t>Provide references to companion documents.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57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Architectural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Section Overview</a:t>
            </a:r>
          </a:p>
          <a:p>
            <a:pPr lvl="1"/>
            <a:r>
              <a:rPr lang="en-US" altLang="zh-CN" sz="2000" dirty="0" smtClean="0"/>
              <a:t>Provide a summary of the contents of this section.</a:t>
            </a:r>
          </a:p>
          <a:p>
            <a:r>
              <a:rPr lang="en-US" altLang="zh-CN" sz="2400" dirty="0" smtClean="0"/>
              <a:t>General Constraints</a:t>
            </a:r>
          </a:p>
          <a:p>
            <a:pPr lvl="1"/>
            <a:r>
              <a:rPr lang="en-US" altLang="zh-CN" sz="2000" dirty="0" smtClean="0"/>
              <a:t>Describe global limitations or constraints that have a significant impact on you system design.</a:t>
            </a:r>
          </a:p>
          <a:p>
            <a:r>
              <a:rPr lang="en-US" altLang="zh-CN" sz="2400" dirty="0" smtClean="0"/>
              <a:t>Data Design</a:t>
            </a:r>
          </a:p>
          <a:p>
            <a:pPr lvl="1"/>
            <a:r>
              <a:rPr lang="en-US" altLang="zh-CN" sz="2000" dirty="0" smtClean="0"/>
              <a:t>Describe the structure of any databases, external files, and internal data structures.</a:t>
            </a:r>
          </a:p>
          <a:p>
            <a:r>
              <a:rPr lang="en-US" altLang="zh-CN" sz="2400" dirty="0" smtClean="0"/>
              <a:t>Program Structure</a:t>
            </a:r>
          </a:p>
          <a:p>
            <a:pPr lvl="1"/>
            <a:r>
              <a:rPr lang="en-US" altLang="zh-CN" sz="2000" dirty="0" smtClean="0"/>
              <a:t>Describe the architectural model chosen and the major components.</a:t>
            </a:r>
          </a:p>
          <a:p>
            <a:r>
              <a:rPr lang="en-US" altLang="zh-CN" sz="2400" dirty="0" smtClean="0"/>
              <a:t>Alternatives Considered</a:t>
            </a:r>
          </a:p>
          <a:p>
            <a:pPr lvl="1"/>
            <a:r>
              <a:rPr lang="en-US" altLang="zh-CN" sz="2000" dirty="0" smtClean="0"/>
              <a:t>Discuss the alternative architectural models considered and justify your choice for your architectural design.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95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Detailed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 Overview</a:t>
            </a:r>
          </a:p>
          <a:p>
            <a:pPr lvl="1"/>
            <a:r>
              <a:rPr lang="en-US" altLang="zh-CN" dirty="0" smtClean="0"/>
              <a:t>Provide a summary of the contents of this section.</a:t>
            </a:r>
          </a:p>
          <a:p>
            <a:r>
              <a:rPr lang="en-US" altLang="zh-CN" dirty="0" smtClean="0"/>
              <a:t>Component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Detail (</a:t>
            </a:r>
            <a:r>
              <a:rPr lang="en-US" altLang="zh-CN" i="1" dirty="0"/>
              <a:t>n </a:t>
            </a:r>
            <a:r>
              <a:rPr lang="en-US" altLang="zh-CN" dirty="0" smtClean="0"/>
              <a:t>=1,2,…): usually using a structured description</a:t>
            </a:r>
          </a:p>
          <a:p>
            <a:pPr lvl="1"/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Data Members</a:t>
            </a:r>
          </a:p>
          <a:p>
            <a:pPr lvl="1"/>
            <a:r>
              <a:rPr lang="en-US" altLang="zh-CN" dirty="0" smtClean="0"/>
              <a:t>Methods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22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User Interface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Section Overview</a:t>
            </a:r>
          </a:p>
          <a:p>
            <a:pPr lvl="1"/>
            <a:r>
              <a:rPr lang="en-US" altLang="zh-CN" dirty="0" smtClean="0"/>
              <a:t>Provide a summary of the contents of this section.</a:t>
            </a:r>
          </a:p>
          <a:p>
            <a:r>
              <a:rPr lang="en-US" altLang="zh-CN" dirty="0" smtClean="0"/>
              <a:t>Interface Design  Rules</a:t>
            </a:r>
          </a:p>
          <a:p>
            <a:pPr lvl="1"/>
            <a:r>
              <a:rPr lang="en-US" altLang="zh-CN" dirty="0" smtClean="0"/>
              <a:t>Describe and justify the conventions and standards used to design your interface.</a:t>
            </a:r>
          </a:p>
          <a:p>
            <a:r>
              <a:rPr lang="en-US" altLang="zh-CN" dirty="0" smtClean="0"/>
              <a:t>GUI Components</a:t>
            </a:r>
          </a:p>
          <a:p>
            <a:pPr lvl="1"/>
            <a:r>
              <a:rPr lang="en-US" altLang="zh-CN" dirty="0" smtClean="0"/>
              <a:t>Note the GUI components or APIs provided in the development environment that you plan on using.</a:t>
            </a:r>
          </a:p>
          <a:p>
            <a:r>
              <a:rPr lang="en-US" altLang="zh-CN" dirty="0" smtClean="0"/>
              <a:t>Detailed Description</a:t>
            </a:r>
          </a:p>
          <a:p>
            <a:pPr lvl="1"/>
            <a:r>
              <a:rPr lang="en-US" altLang="zh-CN" dirty="0" smtClean="0"/>
              <a:t>Provide a detailed description of the user interface including screen images.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 Sample Software Design Specification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Design Specification for Web Publishing System 1.0</a:t>
            </a:r>
          </a:p>
          <a:p>
            <a:pPr lvl="1"/>
            <a:r>
              <a:rPr lang="en-US" altLang="zh-CN" dirty="0" smtClean="0"/>
              <a:t>1. Introduction</a:t>
            </a:r>
          </a:p>
          <a:p>
            <a:pPr lvl="1"/>
            <a:r>
              <a:rPr lang="en-US" altLang="zh-CN" dirty="0" smtClean="0"/>
              <a:t>2. Deployment Diagram</a:t>
            </a:r>
          </a:p>
          <a:p>
            <a:pPr lvl="1"/>
            <a:r>
              <a:rPr lang="en-US" altLang="zh-CN" dirty="0" smtClean="0"/>
              <a:t>3. Architectural Design</a:t>
            </a:r>
          </a:p>
          <a:p>
            <a:pPr lvl="1"/>
            <a:r>
              <a:rPr lang="en-US" altLang="zh-CN" dirty="0" smtClean="0"/>
              <a:t>4. Data Structure Design</a:t>
            </a:r>
          </a:p>
          <a:p>
            <a:pPr lvl="1"/>
            <a:r>
              <a:rPr lang="en-US" altLang="zh-CN" dirty="0" smtClean="0"/>
              <a:t>5. User Interface Design</a:t>
            </a:r>
          </a:p>
          <a:p>
            <a:pPr lvl="1"/>
            <a:r>
              <a:rPr lang="en-US" altLang="zh-CN" dirty="0" smtClean="0"/>
              <a:t>6. Real-Time Design</a:t>
            </a:r>
          </a:p>
          <a:p>
            <a:pPr lvl="1"/>
            <a:r>
              <a:rPr lang="en-US" altLang="zh-CN" dirty="0" smtClean="0"/>
              <a:t>7. Help System Design</a:t>
            </a:r>
          </a:p>
          <a:p>
            <a:pPr lvl="1"/>
            <a:r>
              <a:rPr lang="en-US" altLang="zh-CN" dirty="0" smtClean="0"/>
              <a:t>8. Use Case Realizations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40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-温剑丰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73F7342D-7294-4A7E-8611-3188C6A457D4}" vid="{80AF26E9-873D-4631-9720-1C305F014A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课件模板-温剑丰</Template>
  <TotalTime>4266</TotalTime>
  <Words>401</Words>
  <Application>Microsoft Office PowerPoint</Application>
  <PresentationFormat>全屏显示(4:3)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课件模板-温剑丰</vt:lpstr>
      <vt:lpstr>软件工程专业英语</vt:lpstr>
      <vt:lpstr>Overview</vt:lpstr>
      <vt:lpstr>Template</vt:lpstr>
      <vt:lpstr>1. Introduction</vt:lpstr>
      <vt:lpstr>2. Architectural Design</vt:lpstr>
      <vt:lpstr>3. Detailed Design</vt:lpstr>
      <vt:lpstr>4. User Interface Design</vt:lpstr>
      <vt:lpstr>A Sample Software Design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软件工程专业英语</dc:title>
  <dc:creator>lenovo</dc:creator>
  <cp:lastModifiedBy>lenovo</cp:lastModifiedBy>
  <cp:revision>128</cp:revision>
  <dcterms:created xsi:type="dcterms:W3CDTF">2017-12-29T02:31:48Z</dcterms:created>
  <dcterms:modified xsi:type="dcterms:W3CDTF">2019-05-02T09:08:08Z</dcterms:modified>
</cp:coreProperties>
</file>