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21"/>
  </p:notesMasterIdLst>
  <p:handoutMasterIdLst>
    <p:handoutMasterId r:id="rId22"/>
  </p:handoutMasterIdLst>
  <p:sldIdLst>
    <p:sldId id="256" r:id="rId2"/>
    <p:sldId id="302" r:id="rId3"/>
    <p:sldId id="303" r:id="rId4"/>
    <p:sldId id="304" r:id="rId5"/>
    <p:sldId id="305" r:id="rId6"/>
    <p:sldId id="306" r:id="rId7"/>
    <p:sldId id="307" r:id="rId8"/>
    <p:sldId id="308" r:id="rId9"/>
    <p:sldId id="281" r:id="rId10"/>
    <p:sldId id="301" r:id="rId11"/>
    <p:sldId id="310" r:id="rId12"/>
    <p:sldId id="311" r:id="rId13"/>
    <p:sldId id="312" r:id="rId14"/>
    <p:sldId id="313" r:id="rId15"/>
    <p:sldId id="314" r:id="rId16"/>
    <p:sldId id="315" r:id="rId17"/>
    <p:sldId id="316" r:id="rId18"/>
    <p:sldId id="317" r:id="rId19"/>
    <p:sldId id="318" r:id="rId20"/>
  </p:sldIdLst>
  <p:sldSz cx="9144000" cy="6858000" type="screen4x3"/>
  <p:notesSz cx="6858000" cy="9144000"/>
  <p:defaultTextStyle>
    <a:defPPr>
      <a:defRPr lang="zh-CN"/>
    </a:defPPr>
    <a:lvl1pPr algn="l" rtl="0" eaLnBrk="0" fontAlgn="base" hangingPunct="0">
      <a:spcBef>
        <a:spcPct val="0"/>
      </a:spcBef>
      <a:spcAft>
        <a:spcPct val="0"/>
      </a:spcAft>
      <a:defRPr sz="1200" i="1"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sz="1200" i="1"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1200" i="1"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1200" i="1"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1200" i="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i="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1200" i="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1200" i="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1200" i="1"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FF"/>
    <a:srgbClr val="009900"/>
    <a:srgbClr val="FF00FF"/>
    <a:srgbClr val="99FFCC"/>
    <a:srgbClr val="FF9900"/>
    <a:srgbClr val="292929"/>
    <a:srgbClr val="0099FF"/>
    <a:srgbClr val="33CCCC"/>
    <a:srgbClr val="99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6" autoAdjust="0"/>
    <p:restoredTop sz="93796" autoAdjust="0"/>
  </p:normalViewPr>
  <p:slideViewPr>
    <p:cSldViewPr>
      <p:cViewPr>
        <p:scale>
          <a:sx n="60" d="100"/>
          <a:sy n="60" d="100"/>
        </p:scale>
        <p:origin x="1484" y="264"/>
      </p:cViewPr>
      <p:guideLst>
        <p:guide orient="horz" pos="2160"/>
        <p:guide pos="2880"/>
      </p:guideLst>
    </p:cSldViewPr>
  </p:slideViewPr>
  <p:outlineViewPr>
    <p:cViewPr>
      <p:scale>
        <a:sx n="33" d="100"/>
        <a:sy n="33" d="100"/>
      </p:scale>
      <p:origin x="0" y="856"/>
    </p:cViewPr>
  </p:outlineViewPr>
  <p:notesTextViewPr>
    <p:cViewPr>
      <p:scale>
        <a:sx n="1" d="1"/>
        <a:sy n="1" d="1"/>
      </p:scale>
      <p:origin x="0" y="0"/>
    </p:cViewPr>
  </p:notesText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53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spcBef>
                <a:spcPct val="0"/>
              </a:spcBef>
              <a:defRPr i="0">
                <a:latin typeface="Arial" charset="0"/>
                <a:ea typeface="宋体" pitchFamily="2" charset="-122"/>
              </a:defRPr>
            </a:lvl1pPr>
          </a:lstStyle>
          <a:p>
            <a:pPr>
              <a:defRPr/>
            </a:pPr>
            <a:endParaRPr lang="en-US" altLang="zh-CN"/>
          </a:p>
        </p:txBody>
      </p:sp>
      <p:sp>
        <p:nvSpPr>
          <p:cNvPr id="35533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spcBef>
                <a:spcPct val="0"/>
              </a:spcBef>
              <a:defRPr i="0">
                <a:latin typeface="Arial" charset="0"/>
                <a:ea typeface="宋体" pitchFamily="2" charset="-122"/>
              </a:defRPr>
            </a:lvl1pPr>
          </a:lstStyle>
          <a:p>
            <a:pPr>
              <a:defRPr/>
            </a:pPr>
            <a:endParaRPr lang="en-US" altLang="zh-CN"/>
          </a:p>
        </p:txBody>
      </p:sp>
      <p:sp>
        <p:nvSpPr>
          <p:cNvPr id="35533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spcBef>
                <a:spcPct val="0"/>
              </a:spcBef>
              <a:defRPr i="0">
                <a:latin typeface="Arial" charset="0"/>
                <a:ea typeface="宋体" pitchFamily="2" charset="-122"/>
              </a:defRPr>
            </a:lvl1pPr>
          </a:lstStyle>
          <a:p>
            <a:pPr>
              <a:defRPr/>
            </a:pPr>
            <a:endParaRPr lang="en-US" altLang="zh-CN"/>
          </a:p>
        </p:txBody>
      </p:sp>
      <p:sp>
        <p:nvSpPr>
          <p:cNvPr id="35533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i="0">
                <a:latin typeface="Arial" panose="020B0604020202020204" pitchFamily="34" charset="0"/>
              </a:defRPr>
            </a:lvl1pPr>
          </a:lstStyle>
          <a:p>
            <a:pPr>
              <a:defRPr/>
            </a:pPr>
            <a:fld id="{16000498-88C7-4124-8257-B34777752386}" type="slidenum">
              <a:rPr lang="en-US" altLang="zh-CN"/>
              <a:pPr>
                <a:defRPr/>
              </a:pPr>
              <a:t>‹#›</a:t>
            </a:fld>
            <a:endParaRPr lang="en-US" altLang="zh-CN"/>
          </a:p>
        </p:txBody>
      </p:sp>
    </p:spTree>
    <p:extLst>
      <p:ext uri="{BB962C8B-B14F-4D97-AF65-F5344CB8AC3E}">
        <p14:creationId xmlns:p14="http://schemas.microsoft.com/office/powerpoint/2010/main" val="31429672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spcBef>
                <a:spcPct val="0"/>
              </a:spcBef>
              <a:defRPr i="0">
                <a:latin typeface="Arial" charset="0"/>
                <a:ea typeface="宋体" pitchFamily="2" charset="-122"/>
              </a:defRPr>
            </a:lvl1pPr>
          </a:lstStyle>
          <a:p>
            <a:pPr>
              <a:defRPr/>
            </a:pPr>
            <a:endParaRPr lang="en-US" altLang="zh-CN"/>
          </a:p>
        </p:txBody>
      </p:sp>
      <p:sp>
        <p:nvSpPr>
          <p:cNvPr id="1229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spcBef>
                <a:spcPct val="0"/>
              </a:spcBef>
              <a:defRPr i="0">
                <a:latin typeface="Arial" charset="0"/>
                <a:ea typeface="宋体" pitchFamily="2" charset="-122"/>
              </a:defRPr>
            </a:lvl1pPr>
          </a:lstStyle>
          <a:p>
            <a:pPr>
              <a:defRPr/>
            </a:pPr>
            <a:endParaRPr lang="en-US" altLang="zh-CN"/>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229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spcBef>
                <a:spcPct val="0"/>
              </a:spcBef>
              <a:defRPr i="0">
                <a:latin typeface="Arial" charset="0"/>
                <a:ea typeface="宋体" pitchFamily="2" charset="-122"/>
              </a:defRPr>
            </a:lvl1pPr>
          </a:lstStyle>
          <a:p>
            <a:pPr>
              <a:defRPr/>
            </a:pPr>
            <a:endParaRPr lang="en-US" altLang="zh-CN"/>
          </a:p>
        </p:txBody>
      </p:sp>
      <p:sp>
        <p:nvSpPr>
          <p:cNvPr id="1229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i="0">
                <a:latin typeface="Arial" panose="020B0604020202020204" pitchFamily="34" charset="0"/>
              </a:defRPr>
            </a:lvl1pPr>
          </a:lstStyle>
          <a:p>
            <a:pPr>
              <a:defRPr/>
            </a:pPr>
            <a:fld id="{2C5231A0-8437-4466-9A90-BBA8B69AAFA2}" type="slidenum">
              <a:rPr lang="en-US" altLang="zh-CN"/>
              <a:pPr>
                <a:defRPr/>
              </a:pPr>
              <a:t>‹#›</a:t>
            </a:fld>
            <a:endParaRPr lang="en-US" altLang="zh-CN"/>
          </a:p>
        </p:txBody>
      </p:sp>
    </p:spTree>
    <p:extLst>
      <p:ext uri="{BB962C8B-B14F-4D97-AF65-F5344CB8AC3E}">
        <p14:creationId xmlns:p14="http://schemas.microsoft.com/office/powerpoint/2010/main" val="258499894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AutoShape 7"/>
          <p:cNvSpPr>
            <a:spLocks noChangeArrowheads="1"/>
          </p:cNvSpPr>
          <p:nvPr/>
        </p:nvSpPr>
        <p:spPr bwMode="auto">
          <a:xfrm>
            <a:off x="685800" y="3589338"/>
            <a:ext cx="7772400"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701442" name="Rectangle 2"/>
          <p:cNvSpPr>
            <a:spLocks noGrp="1" noChangeArrowheads="1"/>
          </p:cNvSpPr>
          <p:nvPr>
            <p:ph type="ctrTitle" hasCustomPrompt="1"/>
          </p:nvPr>
        </p:nvSpPr>
        <p:spPr>
          <a:xfrm>
            <a:off x="685800" y="1133475"/>
            <a:ext cx="7772400" cy="2339975"/>
          </a:xfrm>
        </p:spPr>
        <p:txBody>
          <a:bodyPr/>
          <a:lstStyle>
            <a:lvl1pPr marL="0" marR="0" indent="0" algn="ctr" defTabSz="914400" rtl="0" eaLnBrk="1" fontAlgn="base" latinLnBrk="0" hangingPunct="1">
              <a:lnSpc>
                <a:spcPct val="100000"/>
              </a:lnSpc>
              <a:spcBef>
                <a:spcPct val="0"/>
              </a:spcBef>
              <a:spcAft>
                <a:spcPct val="0"/>
              </a:spcAft>
              <a:buClrTx/>
              <a:buSzTx/>
              <a:buFontTx/>
              <a:buNone/>
              <a:tabLst/>
              <a:defRPr sz="5400" b="0" i="0" baseline="0"/>
            </a:lvl1pPr>
          </a:lstStyle>
          <a:p>
            <a:r>
              <a:rPr lang="en-US" altLang="zh-CN" dirty="0" smtClean="0"/>
              <a:t/>
            </a:r>
            <a:br>
              <a:rPr lang="en-US" altLang="zh-CN" dirty="0" smtClean="0"/>
            </a:br>
            <a:r>
              <a:rPr lang="en-US" altLang="zh-CN" dirty="0" smtClean="0"/>
              <a:t/>
            </a:r>
            <a:br>
              <a:rPr lang="en-US" altLang="zh-CN" dirty="0" smtClean="0"/>
            </a:br>
            <a:endParaRPr lang="zh-CN" altLang="en-US" dirty="0"/>
          </a:p>
        </p:txBody>
      </p:sp>
      <p:sp>
        <p:nvSpPr>
          <p:cNvPr id="701443" name="Rectangle 3"/>
          <p:cNvSpPr>
            <a:spLocks noGrp="1" noChangeArrowheads="1"/>
          </p:cNvSpPr>
          <p:nvPr>
            <p:ph type="subTitle" idx="1"/>
          </p:nvPr>
        </p:nvSpPr>
        <p:spPr>
          <a:xfrm>
            <a:off x="701675" y="3833813"/>
            <a:ext cx="7756525" cy="1600200"/>
          </a:xfrm>
        </p:spPr>
        <p:txBody>
          <a:bodyPr/>
          <a:lstStyle>
            <a:lvl1pPr marL="0" marR="0" indent="0" algn="ctr" defTabSz="914400" rtl="0" eaLnBrk="1" fontAlgn="base" latinLnBrk="0" hangingPunct="1">
              <a:lnSpc>
                <a:spcPct val="100000"/>
              </a:lnSpc>
              <a:spcBef>
                <a:spcPct val="10000"/>
              </a:spcBef>
              <a:spcAft>
                <a:spcPct val="0"/>
              </a:spcAft>
              <a:buClr>
                <a:schemeClr val="accent2"/>
              </a:buClr>
              <a:buSzTx/>
              <a:buFont typeface="Wingdings" panose="05000000000000000000" pitchFamily="2" charset="2"/>
              <a:buNone/>
              <a:tabLst/>
              <a:defRPr sz="2800" b="0" i="0" baseline="0">
                <a:solidFill>
                  <a:srgbClr val="0000FF"/>
                </a:solidFill>
              </a:defRPr>
            </a:lvl1pPr>
          </a:lstStyle>
          <a:p>
            <a:endParaRPr lang="zh-CN" altLang="en-US" dirty="0" smtClean="0"/>
          </a:p>
        </p:txBody>
      </p:sp>
    </p:spTree>
    <p:extLst>
      <p:ext uri="{BB962C8B-B14F-4D97-AF65-F5344CB8AC3E}">
        <p14:creationId xmlns:p14="http://schemas.microsoft.com/office/powerpoint/2010/main" val="2596943433"/>
      </p:ext>
    </p:extLst>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0" baseline="0"/>
            </a:lvl1pPr>
          </a:lstStyle>
          <a:p>
            <a:r>
              <a:rPr lang="zh-CN" altLang="en-US" smtClean="0"/>
              <a:t>单击此处编辑母版标题样式</a:t>
            </a:r>
            <a:endParaRPr lang="zh-CN" altLang="en-US" dirty="0"/>
          </a:p>
        </p:txBody>
      </p:sp>
      <p:sp>
        <p:nvSpPr>
          <p:cNvPr id="3" name="竖排文字占位符 2"/>
          <p:cNvSpPr>
            <a:spLocks noGrp="1"/>
          </p:cNvSpPr>
          <p:nvPr>
            <p:ph type="body" orient="vert" idx="1"/>
          </p:nvPr>
        </p:nvSpPr>
        <p:spPr/>
        <p:txBody>
          <a:bodyPr vert="eaVert"/>
          <a:lstStyle>
            <a:lvl1pPr>
              <a:defRPr b="0" baseline="0"/>
            </a:lvl1pPr>
            <a:lvl2pPr>
              <a:defRPr b="0" baseline="0"/>
            </a:lvl2pPr>
            <a:lvl3pPr>
              <a:defRPr b="0" baseline="0"/>
            </a:lvl3pPr>
            <a:lvl4pPr>
              <a:defRPr b="0" baseline="0"/>
            </a:lvl4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p:txBody>
      </p:sp>
      <p:sp>
        <p:nvSpPr>
          <p:cNvPr id="4" name="Rectangle 7"/>
          <p:cNvSpPr>
            <a:spLocks noGrp="1" noChangeArrowheads="1"/>
          </p:cNvSpPr>
          <p:nvPr>
            <p:ph type="ftr" sz="quarter" idx="10"/>
          </p:nvPr>
        </p:nvSpPr>
        <p:spPr>
          <a:ln/>
        </p:spPr>
        <p:txBody>
          <a:bodyPr/>
          <a:lstStyle>
            <a:lvl1pPr>
              <a:defRPr/>
            </a:lvl1pPr>
          </a:lstStyle>
          <a:p>
            <a:pPr>
              <a:defRPr/>
            </a:pPr>
            <a:fld id="{0C0DE6C7-0B27-4605-A175-02DF5075474C}" type="slidenum">
              <a:rPr lang="en-US" altLang="zh-CN"/>
              <a:pPr>
                <a:defRPr/>
              </a:pPr>
              <a:t>‹#›</a:t>
            </a:fld>
            <a:endParaRPr lang="en-US" altLang="zh-CN"/>
          </a:p>
        </p:txBody>
      </p:sp>
    </p:spTree>
    <p:extLst>
      <p:ext uri="{BB962C8B-B14F-4D97-AF65-F5344CB8AC3E}">
        <p14:creationId xmlns:p14="http://schemas.microsoft.com/office/powerpoint/2010/main" val="1538423863"/>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6003925"/>
          </a:xfrm>
        </p:spPr>
        <p:txBody>
          <a:bodyPr vert="eaVert"/>
          <a:lstStyle>
            <a:lvl1pPr>
              <a:defRPr b="0"/>
            </a:lvl1p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66738" y="304800"/>
            <a:ext cx="5854700" cy="6003925"/>
          </a:xfrm>
        </p:spPr>
        <p:txBody>
          <a:bodyPr vert="eaVert"/>
          <a:lstStyle>
            <a:lvl1pPr>
              <a:defRPr b="0"/>
            </a:lvl1pPr>
            <a:lvl2pPr>
              <a:defRPr b="0"/>
            </a:lvl2pPr>
            <a:lvl3pPr>
              <a:defRPr b="0"/>
            </a:lvl3pPr>
            <a:lvl4pPr>
              <a:defRPr b="0"/>
            </a:lvl4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p:txBody>
      </p:sp>
      <p:sp>
        <p:nvSpPr>
          <p:cNvPr id="4" name="Rectangle 7"/>
          <p:cNvSpPr>
            <a:spLocks noGrp="1" noChangeArrowheads="1"/>
          </p:cNvSpPr>
          <p:nvPr>
            <p:ph type="ftr" sz="quarter" idx="10"/>
          </p:nvPr>
        </p:nvSpPr>
        <p:spPr>
          <a:ln/>
        </p:spPr>
        <p:txBody>
          <a:bodyPr/>
          <a:lstStyle>
            <a:lvl1pPr>
              <a:defRPr/>
            </a:lvl1pPr>
          </a:lstStyle>
          <a:p>
            <a:pPr>
              <a:defRPr/>
            </a:pPr>
            <a:fld id="{3EA38CCE-7BE9-4878-A905-626C9B5E68EE}" type="slidenum">
              <a:rPr lang="en-US" altLang="zh-CN"/>
              <a:pPr>
                <a:defRPr/>
              </a:pPr>
              <a:t>‹#›</a:t>
            </a:fld>
            <a:endParaRPr lang="en-US" altLang="zh-CN"/>
          </a:p>
        </p:txBody>
      </p:sp>
    </p:spTree>
    <p:extLst>
      <p:ext uri="{BB962C8B-B14F-4D97-AF65-F5344CB8AC3E}">
        <p14:creationId xmlns:p14="http://schemas.microsoft.com/office/powerpoint/2010/main" val="2293654019"/>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clipArtAndTx" preserve="1">
  <p:cSld name="标题，剪贴画与文本">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676275"/>
          </a:xfrm>
        </p:spPr>
        <p:txBody>
          <a:bodyPr/>
          <a:lstStyle>
            <a:lvl1pPr>
              <a:defRPr b="0" baseline="0"/>
            </a:lvl1pPr>
          </a:lstStyle>
          <a:p>
            <a:r>
              <a:rPr lang="zh-CN" altLang="en-US" smtClean="0"/>
              <a:t>单击此处编辑母版标题样式</a:t>
            </a:r>
            <a:endParaRPr lang="zh-CN" altLang="en-US" dirty="0"/>
          </a:p>
        </p:txBody>
      </p:sp>
      <p:sp>
        <p:nvSpPr>
          <p:cNvPr id="3" name="剪贴画占位符 2"/>
          <p:cNvSpPr>
            <a:spLocks noGrp="1"/>
          </p:cNvSpPr>
          <p:nvPr>
            <p:ph type="clipArt" sz="half" idx="1"/>
          </p:nvPr>
        </p:nvSpPr>
        <p:spPr>
          <a:xfrm>
            <a:off x="566738" y="1341438"/>
            <a:ext cx="3924300" cy="4967287"/>
          </a:xfrm>
        </p:spPr>
        <p:txBody>
          <a:bodyPr/>
          <a:lstStyle>
            <a:lvl1pPr>
              <a:defRPr b="0" baseline="0"/>
            </a:lvl1pPr>
          </a:lstStyle>
          <a:p>
            <a:pPr lvl="0"/>
            <a:r>
              <a:rPr lang="zh-CN" altLang="en-US" noProof="0" smtClean="0"/>
              <a:t>单击图标添加剪 贴画</a:t>
            </a:r>
          </a:p>
        </p:txBody>
      </p:sp>
      <p:sp>
        <p:nvSpPr>
          <p:cNvPr id="4" name="文本占位符 3"/>
          <p:cNvSpPr>
            <a:spLocks noGrp="1"/>
          </p:cNvSpPr>
          <p:nvPr>
            <p:ph type="body" sz="half" idx="2"/>
          </p:nvPr>
        </p:nvSpPr>
        <p:spPr>
          <a:xfrm>
            <a:off x="4643438" y="1341438"/>
            <a:ext cx="3924300" cy="4967287"/>
          </a:xfrm>
        </p:spPr>
        <p:txBody>
          <a:bodyPr/>
          <a:lstStyle>
            <a:lvl1pPr>
              <a:defRPr b="0" baseline="0"/>
            </a:lvl1pPr>
            <a:lvl2pPr>
              <a:defRPr b="0" baseline="0"/>
            </a:lvl2pPr>
            <a:lvl3pPr>
              <a:defRPr b="0" baseline="0"/>
            </a:lvl3pPr>
            <a:lvl4pPr>
              <a:defRPr b="0" baseline="0"/>
            </a:lvl4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p:txBody>
      </p:sp>
      <p:sp>
        <p:nvSpPr>
          <p:cNvPr id="5" name="Rectangle 7"/>
          <p:cNvSpPr>
            <a:spLocks noGrp="1" noChangeArrowheads="1"/>
          </p:cNvSpPr>
          <p:nvPr>
            <p:ph type="ftr" sz="quarter" idx="10"/>
          </p:nvPr>
        </p:nvSpPr>
        <p:spPr>
          <a:ln/>
        </p:spPr>
        <p:txBody>
          <a:bodyPr/>
          <a:lstStyle>
            <a:lvl1pPr>
              <a:defRPr/>
            </a:lvl1pPr>
          </a:lstStyle>
          <a:p>
            <a:pPr>
              <a:defRPr/>
            </a:pPr>
            <a:fld id="{D96474B6-6BB1-4C4C-A717-A33167B75120}" type="slidenum">
              <a:rPr lang="en-US" altLang="zh-CN"/>
              <a:pPr>
                <a:defRPr/>
              </a:pPr>
              <a:t>‹#›</a:t>
            </a:fld>
            <a:endParaRPr lang="en-US" altLang="zh-CN"/>
          </a:p>
        </p:txBody>
      </p:sp>
    </p:spTree>
    <p:extLst>
      <p:ext uri="{BB962C8B-B14F-4D97-AF65-F5344CB8AC3E}">
        <p14:creationId xmlns:p14="http://schemas.microsoft.com/office/powerpoint/2010/main" val="1551026799"/>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676275"/>
          </a:xfrm>
        </p:spPr>
        <p:txBody>
          <a:bodyPr/>
          <a:lstStyle>
            <a:lvl1pPr>
              <a:defRPr b="0" baseline="0"/>
            </a:lvl1pPr>
          </a:lstStyle>
          <a:p>
            <a:r>
              <a:rPr lang="zh-CN" altLang="en-US" smtClean="0"/>
              <a:t>单击此处编辑母版标题样式</a:t>
            </a:r>
            <a:endParaRPr lang="zh-CN" altLang="en-US" dirty="0"/>
          </a:p>
        </p:txBody>
      </p:sp>
      <p:sp>
        <p:nvSpPr>
          <p:cNvPr id="3" name="文本占位符 2"/>
          <p:cNvSpPr>
            <a:spLocks noGrp="1"/>
          </p:cNvSpPr>
          <p:nvPr>
            <p:ph type="body" sz="half" idx="1"/>
          </p:nvPr>
        </p:nvSpPr>
        <p:spPr>
          <a:xfrm>
            <a:off x="566738" y="1341438"/>
            <a:ext cx="3924300" cy="4967287"/>
          </a:xfrm>
        </p:spPr>
        <p:txBody>
          <a:bodyPr/>
          <a:lstStyle>
            <a:lvl1pPr>
              <a:defRPr b="0" baseline="0"/>
            </a:lvl1pPr>
            <a:lvl2pPr>
              <a:defRPr b="0" baseline="0"/>
            </a:lvl2pPr>
            <a:lvl3pPr>
              <a:defRPr b="0" baseline="0"/>
            </a:lvl3pPr>
            <a:lvl4pPr>
              <a:defRPr b="0" baseline="0"/>
            </a:lvl4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p:txBody>
      </p:sp>
      <p:sp>
        <p:nvSpPr>
          <p:cNvPr id="4" name="内容占位符 3"/>
          <p:cNvSpPr>
            <a:spLocks noGrp="1"/>
          </p:cNvSpPr>
          <p:nvPr>
            <p:ph sz="half" idx="2"/>
          </p:nvPr>
        </p:nvSpPr>
        <p:spPr>
          <a:xfrm>
            <a:off x="4643438" y="1341438"/>
            <a:ext cx="3924300" cy="4967287"/>
          </a:xfrm>
        </p:spPr>
        <p:txBody>
          <a:bodyPr/>
          <a:lstStyle>
            <a:lvl1pPr>
              <a:defRPr b="0" baseline="0"/>
            </a:lvl1pPr>
            <a:lvl2pPr>
              <a:defRPr b="0" baseline="0"/>
            </a:lvl2pPr>
            <a:lvl3pPr>
              <a:defRPr b="0" baseline="0"/>
            </a:lvl3pPr>
            <a:lvl4pPr>
              <a:defRPr b="0" baseline="0"/>
            </a:lvl4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p:txBody>
      </p:sp>
      <p:sp>
        <p:nvSpPr>
          <p:cNvPr id="5" name="Rectangle 7"/>
          <p:cNvSpPr>
            <a:spLocks noGrp="1" noChangeArrowheads="1"/>
          </p:cNvSpPr>
          <p:nvPr>
            <p:ph type="ftr" sz="quarter" idx="10"/>
          </p:nvPr>
        </p:nvSpPr>
        <p:spPr>
          <a:ln/>
        </p:spPr>
        <p:txBody>
          <a:bodyPr/>
          <a:lstStyle>
            <a:lvl1pPr>
              <a:defRPr/>
            </a:lvl1pPr>
          </a:lstStyle>
          <a:p>
            <a:pPr>
              <a:defRPr/>
            </a:pPr>
            <a:fld id="{1E8A594D-7A5F-4080-AB3B-0A3D13BBD9F3}" type="slidenum">
              <a:rPr lang="en-US" altLang="zh-CN"/>
              <a:pPr>
                <a:defRPr/>
              </a:pPr>
              <a:t>‹#›</a:t>
            </a:fld>
            <a:endParaRPr lang="en-US" altLang="zh-CN"/>
          </a:p>
        </p:txBody>
      </p:sp>
    </p:spTree>
    <p:extLst>
      <p:ext uri="{BB962C8B-B14F-4D97-AF65-F5344CB8AC3E}">
        <p14:creationId xmlns:p14="http://schemas.microsoft.com/office/powerpoint/2010/main" val="4190662565"/>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676275"/>
          </a:xfrm>
        </p:spPr>
        <p:txBody>
          <a:bodyPr/>
          <a:lstStyle>
            <a:lvl1pPr>
              <a:defRPr b="0" baseline="0"/>
            </a:lvl1pPr>
          </a:lstStyle>
          <a:p>
            <a:r>
              <a:rPr lang="zh-CN" altLang="en-US" smtClean="0"/>
              <a:t>单击此处编辑母版标题样式</a:t>
            </a:r>
            <a:endParaRPr lang="zh-CN" altLang="en-US" dirty="0"/>
          </a:p>
        </p:txBody>
      </p:sp>
      <p:sp>
        <p:nvSpPr>
          <p:cNvPr id="3" name="文本占位符 2"/>
          <p:cNvSpPr>
            <a:spLocks noGrp="1"/>
          </p:cNvSpPr>
          <p:nvPr>
            <p:ph type="body" sz="half" idx="1"/>
          </p:nvPr>
        </p:nvSpPr>
        <p:spPr>
          <a:xfrm>
            <a:off x="566738" y="1341438"/>
            <a:ext cx="3924300" cy="4967287"/>
          </a:xfrm>
        </p:spPr>
        <p:txBody>
          <a:bodyPr/>
          <a:lstStyle>
            <a:lvl1pPr>
              <a:defRPr b="0" baseline="0"/>
            </a:lvl1pPr>
            <a:lvl2pPr>
              <a:defRPr b="0" baseline="0"/>
            </a:lvl2pPr>
            <a:lvl3pPr>
              <a:defRPr b="0" baseline="0"/>
            </a:lvl3pPr>
            <a:lvl4pPr>
              <a:defRPr b="0" baseline="0"/>
            </a:lvl4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p:txBody>
      </p:sp>
      <p:sp>
        <p:nvSpPr>
          <p:cNvPr id="4" name="内容占位符 3"/>
          <p:cNvSpPr>
            <a:spLocks noGrp="1"/>
          </p:cNvSpPr>
          <p:nvPr>
            <p:ph sz="quarter" idx="2"/>
          </p:nvPr>
        </p:nvSpPr>
        <p:spPr>
          <a:xfrm>
            <a:off x="4643438" y="1341438"/>
            <a:ext cx="3924300" cy="2406650"/>
          </a:xfrm>
        </p:spPr>
        <p:txBody>
          <a:bodyPr/>
          <a:lstStyle>
            <a:lvl1pPr>
              <a:defRPr b="0" baseline="0"/>
            </a:lvl1pPr>
            <a:lvl2pPr>
              <a:defRPr b="0" baseline="0"/>
            </a:lvl2pPr>
            <a:lvl3pPr>
              <a:defRPr b="0" baseline="0"/>
            </a:lvl3pPr>
            <a:lvl4pPr>
              <a:defRPr b="0" baseline="0"/>
            </a:lvl4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p:txBody>
      </p:sp>
      <p:sp>
        <p:nvSpPr>
          <p:cNvPr id="5" name="内容占位符 4"/>
          <p:cNvSpPr>
            <a:spLocks noGrp="1"/>
          </p:cNvSpPr>
          <p:nvPr>
            <p:ph sz="quarter" idx="3"/>
          </p:nvPr>
        </p:nvSpPr>
        <p:spPr>
          <a:xfrm>
            <a:off x="4643438" y="3900488"/>
            <a:ext cx="3924300" cy="2408237"/>
          </a:xfrm>
        </p:spPr>
        <p:txBody>
          <a:bodyPr/>
          <a:lstStyle>
            <a:lvl1pPr>
              <a:defRPr b="0"/>
            </a:lvl1pPr>
            <a:lvl2pPr>
              <a:defRPr b="0"/>
            </a:lvl2pPr>
            <a:lvl3pPr>
              <a:defRPr b="0"/>
            </a:lvl3pPr>
            <a:lvl4pPr>
              <a:defRPr b="0"/>
            </a:lvl4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p:txBody>
      </p:sp>
      <p:sp>
        <p:nvSpPr>
          <p:cNvPr id="6" name="Rectangle 7"/>
          <p:cNvSpPr>
            <a:spLocks noGrp="1" noChangeArrowheads="1"/>
          </p:cNvSpPr>
          <p:nvPr>
            <p:ph type="ftr" sz="quarter" idx="10"/>
          </p:nvPr>
        </p:nvSpPr>
        <p:spPr>
          <a:ln/>
        </p:spPr>
        <p:txBody>
          <a:bodyPr/>
          <a:lstStyle>
            <a:lvl1pPr>
              <a:defRPr/>
            </a:lvl1pPr>
          </a:lstStyle>
          <a:p>
            <a:pPr>
              <a:defRPr/>
            </a:pPr>
            <a:fld id="{46F49601-8143-4E6A-89E3-9735F4DBCAC4}" type="slidenum">
              <a:rPr lang="en-US" altLang="zh-CN"/>
              <a:pPr>
                <a:defRPr/>
              </a:pPr>
              <a:t>‹#›</a:t>
            </a:fld>
            <a:endParaRPr lang="en-US" altLang="zh-CN"/>
          </a:p>
        </p:txBody>
      </p:sp>
    </p:spTree>
    <p:extLst>
      <p:ext uri="{BB962C8B-B14F-4D97-AF65-F5344CB8AC3E}">
        <p14:creationId xmlns:p14="http://schemas.microsoft.com/office/powerpoint/2010/main" val="3734240751"/>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0" i="0" baseline="0">
                <a:latin typeface="Times New Roman" panose="02020603050405020304" pitchFamily="18" charset="0"/>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p:txBody>
          <a:bodyPr/>
          <a:lstStyle>
            <a:lvl1pPr>
              <a:defRPr b="0" i="0" baseline="0">
                <a:solidFill>
                  <a:schemeClr val="tx1"/>
                </a:solidFill>
                <a:latin typeface="Times New Roman" panose="02020603050405020304" pitchFamily="18" charset="0"/>
              </a:defRPr>
            </a:lvl1pPr>
            <a:lvl2pPr>
              <a:defRPr b="0" i="0" baseline="0">
                <a:solidFill>
                  <a:srgbClr val="0000FF"/>
                </a:solidFill>
                <a:latin typeface="Times New Roman" panose="02020603050405020304" pitchFamily="18" charset="0"/>
              </a:defRPr>
            </a:lvl2pPr>
            <a:lvl3pPr>
              <a:defRPr b="0" i="0" baseline="0">
                <a:latin typeface="Times New Roman" panose="02020603050405020304" pitchFamily="18" charset="0"/>
              </a:defRPr>
            </a:lvl3pPr>
            <a:lvl4pPr>
              <a:defRPr b="0" i="0" baseline="0">
                <a:latin typeface="Times New Roman" panose="02020603050405020304" pitchFamily="18" charset="0"/>
              </a:defRPr>
            </a:lvl4pPr>
            <a:lvl5pPr>
              <a:defRPr b="1" i="0" baseline="0">
                <a:latin typeface="Times New Roman" panose="02020603050405020304" pitchFamily="18" charset="0"/>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p:txBody>
      </p:sp>
      <p:sp>
        <p:nvSpPr>
          <p:cNvPr id="4" name="Rectangle 7"/>
          <p:cNvSpPr>
            <a:spLocks noGrp="1" noChangeArrowheads="1"/>
          </p:cNvSpPr>
          <p:nvPr>
            <p:ph type="ftr" sz="quarter" idx="10"/>
          </p:nvPr>
        </p:nvSpPr>
        <p:spPr>
          <a:ln/>
        </p:spPr>
        <p:txBody>
          <a:bodyPr/>
          <a:lstStyle>
            <a:lvl1pPr>
              <a:defRPr/>
            </a:lvl1pPr>
          </a:lstStyle>
          <a:p>
            <a:pPr>
              <a:defRPr/>
            </a:pPr>
            <a:fld id="{535937AA-C22C-49A1-B1A2-AA4B34E89984}" type="slidenum">
              <a:rPr lang="en-US" altLang="zh-CN"/>
              <a:pPr>
                <a:defRPr/>
              </a:pPr>
              <a:t>‹#›</a:t>
            </a:fld>
            <a:endParaRPr lang="en-US" altLang="zh-CN"/>
          </a:p>
        </p:txBody>
      </p:sp>
    </p:spTree>
    <p:extLst>
      <p:ext uri="{BB962C8B-B14F-4D97-AF65-F5344CB8AC3E}">
        <p14:creationId xmlns:p14="http://schemas.microsoft.com/office/powerpoint/2010/main" val="2226860541"/>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0" i="0" cap="all" baseline="0"/>
            </a:lvl1pPr>
          </a:lstStyle>
          <a:p>
            <a:r>
              <a:rPr lang="zh-CN" altLang="en-US" smtClean="0"/>
              <a:t>单击此处编辑母版标题样式</a:t>
            </a:r>
            <a:endParaRPr lang="zh-CN" altLang="en-US" dirty="0"/>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baseline="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7"/>
          <p:cNvSpPr>
            <a:spLocks noGrp="1" noChangeArrowheads="1"/>
          </p:cNvSpPr>
          <p:nvPr>
            <p:ph type="ftr" sz="quarter" idx="10"/>
          </p:nvPr>
        </p:nvSpPr>
        <p:spPr>
          <a:ln/>
        </p:spPr>
        <p:txBody>
          <a:bodyPr/>
          <a:lstStyle>
            <a:lvl1pPr>
              <a:defRPr/>
            </a:lvl1pPr>
          </a:lstStyle>
          <a:p>
            <a:pPr>
              <a:defRPr/>
            </a:pPr>
            <a:fld id="{80248C33-A3B8-4BFA-9D98-A0243536F6BA}" type="slidenum">
              <a:rPr lang="en-US" altLang="zh-CN"/>
              <a:pPr>
                <a:defRPr/>
              </a:pPr>
              <a:t>‹#›</a:t>
            </a:fld>
            <a:endParaRPr lang="en-US" altLang="zh-CN"/>
          </a:p>
        </p:txBody>
      </p:sp>
    </p:spTree>
    <p:extLst>
      <p:ext uri="{BB962C8B-B14F-4D97-AF65-F5344CB8AC3E}">
        <p14:creationId xmlns:p14="http://schemas.microsoft.com/office/powerpoint/2010/main" val="650758930"/>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0" i="0" baseline="0"/>
            </a:lvl1pPr>
          </a:lstStyle>
          <a:p>
            <a:r>
              <a:rPr lang="zh-CN" altLang="en-US" smtClean="0"/>
              <a:t>单击此处编辑母版标题样式</a:t>
            </a:r>
            <a:endParaRPr lang="zh-CN" altLang="en-US" dirty="0"/>
          </a:p>
        </p:txBody>
      </p:sp>
      <p:sp>
        <p:nvSpPr>
          <p:cNvPr id="3" name="内容占位符 2"/>
          <p:cNvSpPr>
            <a:spLocks noGrp="1"/>
          </p:cNvSpPr>
          <p:nvPr>
            <p:ph sz="half" idx="1"/>
          </p:nvPr>
        </p:nvSpPr>
        <p:spPr>
          <a:xfrm>
            <a:off x="566738" y="1341438"/>
            <a:ext cx="3924300" cy="4967287"/>
          </a:xfrm>
        </p:spPr>
        <p:txBody>
          <a:bodyPr/>
          <a:lstStyle>
            <a:lvl1pPr>
              <a:defRPr sz="2800" b="0" i="0" baseline="0"/>
            </a:lvl1pPr>
            <a:lvl2pPr>
              <a:defRPr sz="2400" b="0" i="0" baseline="0"/>
            </a:lvl2pPr>
            <a:lvl3pPr>
              <a:defRPr sz="2000" b="0" i="0" baseline="0"/>
            </a:lvl3pPr>
            <a:lvl4pPr>
              <a:defRPr sz="1800" b="0" i="0" baseline="0"/>
            </a:lvl4pPr>
            <a:lvl5pPr>
              <a:defRPr sz="1800" baseline="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p:txBody>
      </p:sp>
      <p:sp>
        <p:nvSpPr>
          <p:cNvPr id="4" name="内容占位符 3"/>
          <p:cNvSpPr>
            <a:spLocks noGrp="1"/>
          </p:cNvSpPr>
          <p:nvPr>
            <p:ph sz="half" idx="2"/>
          </p:nvPr>
        </p:nvSpPr>
        <p:spPr>
          <a:xfrm>
            <a:off x="4643438" y="1341438"/>
            <a:ext cx="3924300" cy="4967287"/>
          </a:xfrm>
        </p:spPr>
        <p:txBody>
          <a:bodyPr/>
          <a:lstStyle>
            <a:lvl1pPr>
              <a:defRPr sz="2800" b="0" i="0" baseline="0"/>
            </a:lvl1pPr>
            <a:lvl2pPr>
              <a:defRPr sz="2400" b="0" i="0" baseline="0"/>
            </a:lvl2pPr>
            <a:lvl3pPr>
              <a:defRPr sz="2000" b="0" i="0" baseline="0"/>
            </a:lvl3pPr>
            <a:lvl4pPr>
              <a:defRPr sz="1800" b="0" i="0" baseline="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p:txBody>
      </p:sp>
      <p:sp>
        <p:nvSpPr>
          <p:cNvPr id="5" name="Rectangle 7"/>
          <p:cNvSpPr>
            <a:spLocks noGrp="1" noChangeArrowheads="1"/>
          </p:cNvSpPr>
          <p:nvPr>
            <p:ph type="ftr" sz="quarter" idx="10"/>
          </p:nvPr>
        </p:nvSpPr>
        <p:spPr>
          <a:ln/>
        </p:spPr>
        <p:txBody>
          <a:bodyPr/>
          <a:lstStyle>
            <a:lvl1pPr>
              <a:defRPr/>
            </a:lvl1pPr>
          </a:lstStyle>
          <a:p>
            <a:pPr>
              <a:defRPr/>
            </a:pPr>
            <a:fld id="{9AFB64B4-7870-4014-9E60-F5289DBF5B39}" type="slidenum">
              <a:rPr lang="en-US" altLang="zh-CN"/>
              <a:pPr>
                <a:defRPr/>
              </a:pPr>
              <a:t>‹#›</a:t>
            </a:fld>
            <a:endParaRPr lang="en-US" altLang="zh-CN"/>
          </a:p>
        </p:txBody>
      </p:sp>
    </p:spTree>
    <p:extLst>
      <p:ext uri="{BB962C8B-B14F-4D97-AF65-F5344CB8AC3E}">
        <p14:creationId xmlns:p14="http://schemas.microsoft.com/office/powerpoint/2010/main" val="3347640637"/>
      </p:ext>
    </p:extLst>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457200" y="1340768"/>
            <a:ext cx="4040188" cy="639762"/>
          </a:xfrm>
        </p:spPr>
        <p:txBody>
          <a:bodyPr anchor="b"/>
          <a:lstStyle>
            <a:lvl1pPr marL="0" indent="0">
              <a:buNone/>
              <a:defRPr sz="2400" b="0" i="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b="0" i="0" baseline="0"/>
            </a:lvl1pPr>
            <a:lvl2pPr>
              <a:defRPr sz="2000" b="0" i="0" baseline="0"/>
            </a:lvl2pPr>
            <a:lvl3pPr>
              <a:defRPr sz="1800" b="0" i="0" baseline="0"/>
            </a:lvl3pPr>
            <a:lvl4pPr>
              <a:defRPr sz="1600" b="0" i="0" baseline="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p:txBody>
      </p:sp>
      <p:sp>
        <p:nvSpPr>
          <p:cNvPr id="5" name="文本占位符 4"/>
          <p:cNvSpPr>
            <a:spLocks noGrp="1"/>
          </p:cNvSpPr>
          <p:nvPr>
            <p:ph type="body" sz="quarter" idx="3"/>
          </p:nvPr>
        </p:nvSpPr>
        <p:spPr>
          <a:xfrm>
            <a:off x="4645025" y="1340768"/>
            <a:ext cx="4041775" cy="639762"/>
          </a:xfrm>
        </p:spPr>
        <p:txBody>
          <a:bodyPr anchor="b"/>
          <a:lstStyle>
            <a:lvl1pPr marL="0" indent="0">
              <a:buNone/>
              <a:defRPr sz="2400" b="0" i="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b="0" i="0" baseline="0"/>
            </a:lvl1pPr>
            <a:lvl2pPr>
              <a:defRPr sz="2000" b="0" i="0" baseline="0"/>
            </a:lvl2pPr>
            <a:lvl3pPr>
              <a:defRPr sz="1800" b="0" i="0" baseline="0"/>
            </a:lvl3pPr>
            <a:lvl4pPr>
              <a:defRPr sz="1600" b="0" i="0" baseline="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p:txBody>
      </p:sp>
      <p:sp>
        <p:nvSpPr>
          <p:cNvPr id="7" name="Rectangle 7"/>
          <p:cNvSpPr>
            <a:spLocks noGrp="1" noChangeArrowheads="1"/>
          </p:cNvSpPr>
          <p:nvPr>
            <p:ph type="ftr" sz="quarter" idx="10"/>
          </p:nvPr>
        </p:nvSpPr>
        <p:spPr>
          <a:ln/>
        </p:spPr>
        <p:txBody>
          <a:bodyPr/>
          <a:lstStyle>
            <a:lvl1pPr>
              <a:defRPr/>
            </a:lvl1pPr>
          </a:lstStyle>
          <a:p>
            <a:pPr>
              <a:defRPr/>
            </a:pPr>
            <a:fld id="{1106B0B2-36EB-4993-85CE-7E68B59D117A}" type="slidenum">
              <a:rPr lang="en-US" altLang="zh-CN"/>
              <a:pPr>
                <a:defRPr/>
              </a:pPr>
              <a:t>‹#›</a:t>
            </a:fld>
            <a:endParaRPr lang="en-US" altLang="zh-CN"/>
          </a:p>
        </p:txBody>
      </p:sp>
      <p:sp>
        <p:nvSpPr>
          <p:cNvPr id="8" name="标题 1"/>
          <p:cNvSpPr>
            <a:spLocks noGrp="1"/>
          </p:cNvSpPr>
          <p:nvPr>
            <p:ph type="title"/>
          </p:nvPr>
        </p:nvSpPr>
        <p:spPr>
          <a:xfrm>
            <a:off x="574675" y="304800"/>
            <a:ext cx="8001000" cy="676275"/>
          </a:xfrm>
        </p:spPr>
        <p:txBody>
          <a:bodyPr/>
          <a:lstStyle>
            <a:lvl1pPr>
              <a:defRPr b="0" i="0" baseline="0"/>
            </a:lvl1pPr>
          </a:lstStyle>
          <a:p>
            <a:r>
              <a:rPr lang="zh-CN" altLang="en-US" smtClean="0"/>
              <a:t>单击此处编辑母版标题样式</a:t>
            </a:r>
            <a:endParaRPr lang="zh-CN" altLang="en-US" dirty="0"/>
          </a:p>
        </p:txBody>
      </p:sp>
    </p:spTree>
    <p:extLst>
      <p:ext uri="{BB962C8B-B14F-4D97-AF65-F5344CB8AC3E}">
        <p14:creationId xmlns:p14="http://schemas.microsoft.com/office/powerpoint/2010/main" val="1607196464"/>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0" baseline="0"/>
            </a:lvl1pPr>
          </a:lstStyle>
          <a:p>
            <a:r>
              <a:rPr lang="zh-CN" altLang="en-US" smtClean="0"/>
              <a:t>单击此处编辑母版标题样式</a:t>
            </a:r>
            <a:endParaRPr lang="zh-CN" altLang="en-US" dirty="0"/>
          </a:p>
        </p:txBody>
      </p:sp>
      <p:sp>
        <p:nvSpPr>
          <p:cNvPr id="3" name="Rectangle 7"/>
          <p:cNvSpPr>
            <a:spLocks noGrp="1" noChangeArrowheads="1"/>
          </p:cNvSpPr>
          <p:nvPr>
            <p:ph type="ftr" sz="quarter" idx="10"/>
          </p:nvPr>
        </p:nvSpPr>
        <p:spPr>
          <a:ln/>
        </p:spPr>
        <p:txBody>
          <a:bodyPr/>
          <a:lstStyle>
            <a:lvl1pPr>
              <a:defRPr/>
            </a:lvl1pPr>
          </a:lstStyle>
          <a:p>
            <a:pPr>
              <a:defRPr/>
            </a:pPr>
            <a:fld id="{027411BE-AD21-43D4-B815-A1AF3371CCBF}" type="slidenum">
              <a:rPr lang="en-US" altLang="zh-CN"/>
              <a:pPr>
                <a:defRPr/>
              </a:pPr>
              <a:t>‹#›</a:t>
            </a:fld>
            <a:endParaRPr lang="en-US" altLang="zh-CN"/>
          </a:p>
        </p:txBody>
      </p:sp>
    </p:spTree>
    <p:extLst>
      <p:ext uri="{BB962C8B-B14F-4D97-AF65-F5344CB8AC3E}">
        <p14:creationId xmlns:p14="http://schemas.microsoft.com/office/powerpoint/2010/main" val="2493707407"/>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Rectangle 7"/>
          <p:cNvSpPr>
            <a:spLocks noGrp="1" noChangeArrowheads="1"/>
          </p:cNvSpPr>
          <p:nvPr>
            <p:ph type="ftr" sz="quarter" idx="10"/>
          </p:nvPr>
        </p:nvSpPr>
        <p:spPr>
          <a:ln/>
        </p:spPr>
        <p:txBody>
          <a:bodyPr/>
          <a:lstStyle>
            <a:lvl1pPr>
              <a:defRPr/>
            </a:lvl1pPr>
          </a:lstStyle>
          <a:p>
            <a:pPr>
              <a:defRPr/>
            </a:pPr>
            <a:fld id="{40CAD6FA-EEC6-4240-9102-059DD1037EC5}" type="slidenum">
              <a:rPr lang="en-US" altLang="zh-CN"/>
              <a:pPr>
                <a:defRPr/>
              </a:pPr>
              <a:t>‹#›</a:t>
            </a:fld>
            <a:endParaRPr lang="en-US" altLang="zh-CN"/>
          </a:p>
        </p:txBody>
      </p:sp>
    </p:spTree>
    <p:extLst>
      <p:ext uri="{BB962C8B-B14F-4D97-AF65-F5344CB8AC3E}">
        <p14:creationId xmlns:p14="http://schemas.microsoft.com/office/powerpoint/2010/main" val="2398862943"/>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0"/>
            </a:lvl1pPr>
          </a:lstStyle>
          <a:p>
            <a:r>
              <a:rPr lang="zh-CN" altLang="en-US" smtClean="0"/>
              <a:t>单击此处编辑母版标题样式</a:t>
            </a:r>
            <a:endParaRPr lang="zh-CN" altLang="en-US" dirty="0"/>
          </a:p>
        </p:txBody>
      </p:sp>
      <p:sp>
        <p:nvSpPr>
          <p:cNvPr id="3" name="内容占位符 2"/>
          <p:cNvSpPr>
            <a:spLocks noGrp="1"/>
          </p:cNvSpPr>
          <p:nvPr>
            <p:ph idx="1"/>
          </p:nvPr>
        </p:nvSpPr>
        <p:spPr>
          <a:xfrm>
            <a:off x="3575050" y="273050"/>
            <a:ext cx="5111750" cy="5853113"/>
          </a:xfrm>
        </p:spPr>
        <p:txBody>
          <a:bodyPr/>
          <a:lstStyle>
            <a:lvl1pPr>
              <a:defRPr sz="3200" b="0"/>
            </a:lvl1pPr>
            <a:lvl2pPr>
              <a:defRPr sz="2800" b="0"/>
            </a:lvl2pPr>
            <a:lvl3pPr>
              <a:defRPr sz="2400" b="0"/>
            </a:lvl3pPr>
            <a:lvl4pPr>
              <a:defRPr sz="2000" b="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b="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7"/>
          <p:cNvSpPr>
            <a:spLocks noGrp="1" noChangeArrowheads="1"/>
          </p:cNvSpPr>
          <p:nvPr>
            <p:ph type="ftr" sz="quarter" idx="10"/>
          </p:nvPr>
        </p:nvSpPr>
        <p:spPr>
          <a:ln/>
        </p:spPr>
        <p:txBody>
          <a:bodyPr/>
          <a:lstStyle>
            <a:lvl1pPr>
              <a:defRPr/>
            </a:lvl1pPr>
          </a:lstStyle>
          <a:p>
            <a:pPr>
              <a:defRPr/>
            </a:pPr>
            <a:fld id="{3D2F0B36-F29F-466D-8342-8D0240CE67AE}" type="slidenum">
              <a:rPr lang="en-US" altLang="zh-CN"/>
              <a:pPr>
                <a:defRPr/>
              </a:pPr>
              <a:t>‹#›</a:t>
            </a:fld>
            <a:endParaRPr lang="en-US" altLang="zh-CN"/>
          </a:p>
        </p:txBody>
      </p:sp>
    </p:spTree>
    <p:extLst>
      <p:ext uri="{BB962C8B-B14F-4D97-AF65-F5344CB8AC3E}">
        <p14:creationId xmlns:p14="http://schemas.microsoft.com/office/powerpoint/2010/main" val="2649918617"/>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0"/>
            </a:lvl1pPr>
          </a:lstStyle>
          <a:p>
            <a:r>
              <a:rPr lang="zh-CN" altLang="en-US" smtClean="0"/>
              <a:t>单击此处编辑母版标题样式</a:t>
            </a:r>
            <a:endParaRPr lang="zh-CN" altLang="en-US" dirty="0"/>
          </a:p>
        </p:txBody>
      </p:sp>
      <p:sp>
        <p:nvSpPr>
          <p:cNvPr id="3" name="图片占位符 2"/>
          <p:cNvSpPr>
            <a:spLocks noGrp="1"/>
          </p:cNvSpPr>
          <p:nvPr>
            <p:ph type="pic" idx="1"/>
          </p:nvPr>
        </p:nvSpPr>
        <p:spPr>
          <a:xfrm>
            <a:off x="1792288" y="612775"/>
            <a:ext cx="5486400" cy="4114800"/>
          </a:xfrm>
        </p:spPr>
        <p:txBody>
          <a:bodyPr/>
          <a:lstStyle>
            <a:lvl1pPr marL="0" indent="0">
              <a:buNone/>
              <a:defRPr sz="3200" b="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zh-CN" altLang="en-US" noProof="0" dirty="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b="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7"/>
          <p:cNvSpPr>
            <a:spLocks noGrp="1" noChangeArrowheads="1"/>
          </p:cNvSpPr>
          <p:nvPr>
            <p:ph type="ftr" sz="quarter" idx="10"/>
          </p:nvPr>
        </p:nvSpPr>
        <p:spPr>
          <a:ln/>
        </p:spPr>
        <p:txBody>
          <a:bodyPr/>
          <a:lstStyle>
            <a:lvl1pPr>
              <a:defRPr/>
            </a:lvl1pPr>
          </a:lstStyle>
          <a:p>
            <a:pPr>
              <a:defRPr/>
            </a:pPr>
            <a:fld id="{FF103688-6F1B-4A11-826D-D57C4C0ECCB1}" type="slidenum">
              <a:rPr lang="en-US" altLang="zh-CN"/>
              <a:pPr>
                <a:defRPr/>
              </a:pPr>
              <a:t>‹#›</a:t>
            </a:fld>
            <a:endParaRPr lang="en-US" altLang="zh-CN"/>
          </a:p>
        </p:txBody>
      </p:sp>
    </p:spTree>
    <p:extLst>
      <p:ext uri="{BB962C8B-B14F-4D97-AF65-F5344CB8AC3E}">
        <p14:creationId xmlns:p14="http://schemas.microsoft.com/office/powerpoint/2010/main" val="4230407445"/>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74675" y="304800"/>
            <a:ext cx="800100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dirty="0" smtClean="0"/>
              <a:t>单击此处编辑母版标题样式</a:t>
            </a:r>
          </a:p>
        </p:txBody>
      </p:sp>
      <p:sp>
        <p:nvSpPr>
          <p:cNvPr id="1027" name="Rectangle 3"/>
          <p:cNvSpPr>
            <a:spLocks noGrp="1" noChangeArrowheads="1"/>
          </p:cNvSpPr>
          <p:nvPr>
            <p:ph type="body" idx="1"/>
          </p:nvPr>
        </p:nvSpPr>
        <p:spPr bwMode="auto">
          <a:xfrm>
            <a:off x="566738" y="1341438"/>
            <a:ext cx="8001000"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p:txBody>
      </p:sp>
      <p:sp>
        <p:nvSpPr>
          <p:cNvPr id="1028" name="AutoShape 4"/>
          <p:cNvSpPr>
            <a:spLocks noChangeArrowheads="1"/>
          </p:cNvSpPr>
          <p:nvPr/>
        </p:nvSpPr>
        <p:spPr bwMode="auto">
          <a:xfrm>
            <a:off x="611188" y="1125538"/>
            <a:ext cx="7958137"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700423" name="Rectangle 7"/>
          <p:cNvSpPr>
            <a:spLocks noGrp="1" noChangeArrowheads="1"/>
          </p:cNvSpPr>
          <p:nvPr>
            <p:ph type="ftr" sz="quarter" idx="3"/>
          </p:nvPr>
        </p:nvSpPr>
        <p:spPr bwMode="auto">
          <a:xfrm>
            <a:off x="8569325" y="6308725"/>
            <a:ext cx="538163" cy="5222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i="0"/>
            </a:lvl1pPr>
          </a:lstStyle>
          <a:p>
            <a:pPr>
              <a:defRPr/>
            </a:pPr>
            <a:fld id="{41C9CCE8-8676-4BFA-93AF-CE62F0AED3CC}"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4088" r:id="rId1"/>
    <p:sldLayoutId id="2147484075" r:id="rId2"/>
    <p:sldLayoutId id="2147484076" r:id="rId3"/>
    <p:sldLayoutId id="2147484077" r:id="rId4"/>
    <p:sldLayoutId id="2147484078" r:id="rId5"/>
    <p:sldLayoutId id="2147484079" r:id="rId6"/>
    <p:sldLayoutId id="2147484080" r:id="rId7"/>
    <p:sldLayoutId id="2147484081" r:id="rId8"/>
    <p:sldLayoutId id="2147484082" r:id="rId9"/>
    <p:sldLayoutId id="2147484083" r:id="rId10"/>
    <p:sldLayoutId id="2147484084" r:id="rId11"/>
    <p:sldLayoutId id="2147484085" r:id="rId12"/>
    <p:sldLayoutId id="2147484086" r:id="rId13"/>
    <p:sldLayoutId id="2147484087" r:id="rId14"/>
  </p:sldLayoutIdLst>
  <p:transition/>
  <p:timing>
    <p:tnLst>
      <p:par>
        <p:cTn id="1" dur="indefinite" restart="never" nodeType="tmRoot"/>
      </p:par>
    </p:tnLst>
  </p:timing>
  <p:hf sldNum="0" hdr="0" dt="0"/>
  <p:txStyles>
    <p:titleStyle>
      <a:lvl1pPr algn="l" rtl="0" eaLnBrk="1" fontAlgn="base" hangingPunct="1">
        <a:spcBef>
          <a:spcPct val="0"/>
        </a:spcBef>
        <a:spcAft>
          <a:spcPct val="0"/>
        </a:spcAft>
        <a:defRPr sz="4200">
          <a:solidFill>
            <a:schemeClr val="tx2"/>
          </a:solidFill>
          <a:latin typeface="微软雅黑" panose="020B0503020204020204" pitchFamily="34" charset="-122"/>
          <a:ea typeface="微软雅黑" panose="020B0503020204020204" pitchFamily="34" charset="-122"/>
          <a:cs typeface="+mj-cs"/>
        </a:defRPr>
      </a:lvl1pPr>
      <a:lvl2pPr algn="l" rtl="0" eaLnBrk="1" fontAlgn="base" hangingPunct="1">
        <a:spcBef>
          <a:spcPct val="0"/>
        </a:spcBef>
        <a:spcAft>
          <a:spcPct val="0"/>
        </a:spcAft>
        <a:defRPr sz="4200">
          <a:solidFill>
            <a:schemeClr val="tx2"/>
          </a:solidFill>
          <a:latin typeface="Times New Roman" pitchFamily="18" charset="0"/>
          <a:ea typeface="黑体" pitchFamily="2" charset="-122"/>
        </a:defRPr>
      </a:lvl2pPr>
      <a:lvl3pPr algn="l" rtl="0" eaLnBrk="1" fontAlgn="base" hangingPunct="1">
        <a:spcBef>
          <a:spcPct val="0"/>
        </a:spcBef>
        <a:spcAft>
          <a:spcPct val="0"/>
        </a:spcAft>
        <a:defRPr sz="4200">
          <a:solidFill>
            <a:schemeClr val="tx2"/>
          </a:solidFill>
          <a:latin typeface="Times New Roman" pitchFamily="18" charset="0"/>
          <a:ea typeface="黑体" pitchFamily="2" charset="-122"/>
        </a:defRPr>
      </a:lvl3pPr>
      <a:lvl4pPr algn="l" rtl="0" eaLnBrk="1" fontAlgn="base" hangingPunct="1">
        <a:spcBef>
          <a:spcPct val="0"/>
        </a:spcBef>
        <a:spcAft>
          <a:spcPct val="0"/>
        </a:spcAft>
        <a:defRPr sz="4200">
          <a:solidFill>
            <a:schemeClr val="tx2"/>
          </a:solidFill>
          <a:latin typeface="Times New Roman" pitchFamily="18" charset="0"/>
          <a:ea typeface="黑体" pitchFamily="2" charset="-122"/>
        </a:defRPr>
      </a:lvl4pPr>
      <a:lvl5pPr algn="l" rtl="0" eaLnBrk="1" fontAlgn="base" hangingPunct="1">
        <a:spcBef>
          <a:spcPct val="0"/>
        </a:spcBef>
        <a:spcAft>
          <a:spcPct val="0"/>
        </a:spcAft>
        <a:defRPr sz="4200">
          <a:solidFill>
            <a:schemeClr val="tx2"/>
          </a:solidFill>
          <a:latin typeface="Times New Roman" pitchFamily="18" charset="0"/>
          <a:ea typeface="黑体" pitchFamily="2" charset="-122"/>
        </a:defRPr>
      </a:lvl5pPr>
      <a:lvl6pPr marL="457200" algn="l" rtl="0" eaLnBrk="1" fontAlgn="base" hangingPunct="1">
        <a:spcBef>
          <a:spcPct val="0"/>
        </a:spcBef>
        <a:spcAft>
          <a:spcPct val="0"/>
        </a:spcAft>
        <a:defRPr sz="4200">
          <a:solidFill>
            <a:schemeClr val="tx2"/>
          </a:solidFill>
          <a:latin typeface="Times New Roman" pitchFamily="18" charset="0"/>
          <a:ea typeface="黑体" pitchFamily="2" charset="-122"/>
        </a:defRPr>
      </a:lvl6pPr>
      <a:lvl7pPr marL="914400" algn="l" rtl="0" eaLnBrk="1" fontAlgn="base" hangingPunct="1">
        <a:spcBef>
          <a:spcPct val="0"/>
        </a:spcBef>
        <a:spcAft>
          <a:spcPct val="0"/>
        </a:spcAft>
        <a:defRPr sz="4200">
          <a:solidFill>
            <a:schemeClr val="tx2"/>
          </a:solidFill>
          <a:latin typeface="Times New Roman" pitchFamily="18" charset="0"/>
          <a:ea typeface="黑体" pitchFamily="2" charset="-122"/>
        </a:defRPr>
      </a:lvl7pPr>
      <a:lvl8pPr marL="1371600" algn="l" rtl="0" eaLnBrk="1" fontAlgn="base" hangingPunct="1">
        <a:spcBef>
          <a:spcPct val="0"/>
        </a:spcBef>
        <a:spcAft>
          <a:spcPct val="0"/>
        </a:spcAft>
        <a:defRPr sz="4200">
          <a:solidFill>
            <a:schemeClr val="tx2"/>
          </a:solidFill>
          <a:latin typeface="Times New Roman" pitchFamily="18" charset="0"/>
          <a:ea typeface="黑体" pitchFamily="2" charset="-122"/>
        </a:defRPr>
      </a:lvl8pPr>
      <a:lvl9pPr marL="1828800" algn="l" rtl="0" eaLnBrk="1" fontAlgn="base" hangingPunct="1">
        <a:spcBef>
          <a:spcPct val="0"/>
        </a:spcBef>
        <a:spcAft>
          <a:spcPct val="0"/>
        </a:spcAft>
        <a:defRPr sz="4200">
          <a:solidFill>
            <a:schemeClr val="tx2"/>
          </a:solidFill>
          <a:latin typeface="Times New Roman" pitchFamily="18" charset="0"/>
          <a:ea typeface="黑体" pitchFamily="2" charset="-122"/>
        </a:defRPr>
      </a:lvl9pPr>
    </p:titleStyle>
    <p:bodyStyle>
      <a:lvl1pPr marL="469900" indent="-469900" algn="l" rtl="0" eaLnBrk="1" fontAlgn="base" hangingPunct="1">
        <a:spcBef>
          <a:spcPct val="10000"/>
        </a:spcBef>
        <a:spcAft>
          <a:spcPct val="0"/>
        </a:spcAft>
        <a:buClr>
          <a:schemeClr val="accent2"/>
        </a:buClr>
        <a:buFont typeface="Wingdings" panose="05000000000000000000" pitchFamily="2" charset="2"/>
        <a:buChar char="o"/>
        <a:defRPr sz="2800" b="1">
          <a:solidFill>
            <a:schemeClr val="tx1"/>
          </a:solidFill>
          <a:latin typeface="Times New Roman" panose="02020603050405020304" pitchFamily="18" charset="0"/>
          <a:ea typeface="黑体" panose="02010609060101010101" pitchFamily="49" charset="-122"/>
          <a:cs typeface="+mn-cs"/>
        </a:defRPr>
      </a:lvl1pPr>
      <a:lvl2pPr marL="908050" indent="-436563" algn="l" rtl="0" eaLnBrk="1" fontAlgn="base" hangingPunct="1">
        <a:spcBef>
          <a:spcPct val="10000"/>
        </a:spcBef>
        <a:spcAft>
          <a:spcPct val="0"/>
        </a:spcAft>
        <a:buClr>
          <a:schemeClr val="accent2"/>
        </a:buClr>
        <a:buFont typeface="Wingdings" panose="05000000000000000000" pitchFamily="2" charset="2"/>
        <a:buChar char="l"/>
        <a:defRPr sz="2400" b="1">
          <a:solidFill>
            <a:srgbClr val="0000FF"/>
          </a:solidFill>
          <a:latin typeface="Times New Roman" panose="02020603050405020304" pitchFamily="18" charset="0"/>
          <a:ea typeface="黑体" panose="02010609060101010101" pitchFamily="49" charset="-122"/>
        </a:defRPr>
      </a:lvl2pPr>
      <a:lvl3pPr marL="1304925" indent="-395288" algn="l" rtl="0" eaLnBrk="1" fontAlgn="base" hangingPunct="1">
        <a:spcBef>
          <a:spcPct val="10000"/>
        </a:spcBef>
        <a:spcAft>
          <a:spcPct val="0"/>
        </a:spcAft>
        <a:buClr>
          <a:schemeClr val="accent2"/>
        </a:buClr>
        <a:buFont typeface="Wingdings" panose="05000000000000000000" pitchFamily="2" charset="2"/>
        <a:buChar char="u"/>
        <a:defRPr sz="2000" b="1" baseline="0">
          <a:solidFill>
            <a:srgbClr val="C00000"/>
          </a:solidFill>
          <a:latin typeface="Times New Roman" panose="02020603050405020304" pitchFamily="18" charset="0"/>
          <a:ea typeface="黑体" panose="02010609060101010101" pitchFamily="49" charset="-122"/>
        </a:defRPr>
      </a:lvl3pPr>
      <a:lvl4pPr marL="1693863" indent="-387350" algn="l" rtl="0" eaLnBrk="1" fontAlgn="base" hangingPunct="1">
        <a:spcBef>
          <a:spcPct val="10000"/>
        </a:spcBef>
        <a:spcAft>
          <a:spcPct val="0"/>
        </a:spcAft>
        <a:buClr>
          <a:schemeClr val="accent2"/>
        </a:buClr>
        <a:buFont typeface="Wingdings" panose="05000000000000000000" pitchFamily="2" charset="2"/>
        <a:buChar char="n"/>
        <a:defRPr sz="2000" b="1">
          <a:solidFill>
            <a:srgbClr val="7030A0"/>
          </a:solidFill>
          <a:latin typeface="Times New Roman" panose="02020603050405020304" pitchFamily="18" charset="0"/>
          <a:ea typeface="黑体" panose="02010609060101010101" pitchFamily="49" charset="-122"/>
        </a:defRPr>
      </a:lvl4pPr>
      <a:lvl5pPr marL="2093913" indent="-398463" algn="l" rtl="0" eaLnBrk="1" fontAlgn="base" hangingPunct="1">
        <a:spcBef>
          <a:spcPct val="10000"/>
        </a:spcBef>
        <a:spcAft>
          <a:spcPct val="0"/>
        </a:spcAft>
        <a:buClr>
          <a:schemeClr val="accent2"/>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51113" indent="-398463" algn="l" rtl="0" eaLnBrk="1" fontAlgn="base" hangingPunct="1">
        <a:spcBef>
          <a:spcPct val="10000"/>
        </a:spcBef>
        <a:spcAft>
          <a:spcPct val="0"/>
        </a:spcAft>
        <a:buClr>
          <a:schemeClr val="accent2"/>
        </a:buClr>
        <a:buFont typeface="Wingdings" pitchFamily="2" charset="2"/>
        <a:buChar char="§"/>
        <a:defRPr>
          <a:solidFill>
            <a:schemeClr val="tx1"/>
          </a:solidFill>
          <a:latin typeface="+mn-lt"/>
          <a:ea typeface="+mn-ea"/>
        </a:defRPr>
      </a:lvl6pPr>
      <a:lvl7pPr marL="3008313" indent="-398463" algn="l" rtl="0" eaLnBrk="1" fontAlgn="base" hangingPunct="1">
        <a:spcBef>
          <a:spcPct val="10000"/>
        </a:spcBef>
        <a:spcAft>
          <a:spcPct val="0"/>
        </a:spcAft>
        <a:buClr>
          <a:schemeClr val="accent2"/>
        </a:buClr>
        <a:buFont typeface="Wingdings" pitchFamily="2" charset="2"/>
        <a:buChar char="§"/>
        <a:defRPr>
          <a:solidFill>
            <a:schemeClr val="tx1"/>
          </a:solidFill>
          <a:latin typeface="+mn-lt"/>
          <a:ea typeface="+mn-ea"/>
        </a:defRPr>
      </a:lvl7pPr>
      <a:lvl8pPr marL="3465513" indent="-398463" algn="l" rtl="0" eaLnBrk="1" fontAlgn="base" hangingPunct="1">
        <a:spcBef>
          <a:spcPct val="10000"/>
        </a:spcBef>
        <a:spcAft>
          <a:spcPct val="0"/>
        </a:spcAft>
        <a:buClr>
          <a:schemeClr val="accent2"/>
        </a:buClr>
        <a:buFont typeface="Wingdings" pitchFamily="2" charset="2"/>
        <a:buChar char="§"/>
        <a:defRPr>
          <a:solidFill>
            <a:schemeClr val="tx1"/>
          </a:solidFill>
          <a:latin typeface="+mn-lt"/>
          <a:ea typeface="+mn-ea"/>
        </a:defRPr>
      </a:lvl8pPr>
      <a:lvl9pPr marL="3922713" indent="-398463" algn="l" rtl="0" eaLnBrk="1" fontAlgn="base" hangingPunct="1">
        <a:spcBef>
          <a:spcPct val="10000"/>
        </a:spcBef>
        <a:spcAft>
          <a:spcPct val="0"/>
        </a:spcAft>
        <a:buClr>
          <a:schemeClr val="accent2"/>
        </a:buClr>
        <a:buFont typeface="Wingdings" pitchFamily="2" charset="2"/>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ctrTitle"/>
          </p:nvPr>
        </p:nvSpPr>
        <p:spPr>
          <a:xfrm>
            <a:off x="0" y="1133475"/>
            <a:ext cx="9144000" cy="2339975"/>
          </a:xfrm>
        </p:spPr>
        <p:txBody>
          <a:bodyPr/>
          <a:lstStyle/>
          <a:p>
            <a:r>
              <a:rPr lang="zh-CN" altLang="en-US" sz="4800" dirty="0" smtClean="0"/>
              <a:t>软件工程专业英语</a:t>
            </a:r>
          </a:p>
        </p:txBody>
      </p:sp>
      <p:sp>
        <p:nvSpPr>
          <p:cNvPr id="5123" name="副标题 2"/>
          <p:cNvSpPr>
            <a:spLocks noGrp="1"/>
          </p:cNvSpPr>
          <p:nvPr>
            <p:ph type="subTitle" idx="1"/>
          </p:nvPr>
        </p:nvSpPr>
        <p:spPr/>
        <p:txBody>
          <a:bodyPr/>
          <a:lstStyle/>
          <a:p>
            <a:r>
              <a:rPr lang="en-US" altLang="zh-CN" sz="3600" dirty="0" smtClean="0"/>
              <a:t>Unit 4</a:t>
            </a:r>
            <a:r>
              <a:rPr lang="zh-CN" altLang="en-US" sz="3600" dirty="0" smtClean="0"/>
              <a:t>：</a:t>
            </a:r>
            <a:r>
              <a:rPr lang="en-US" altLang="zh-CN" sz="3600" dirty="0" smtClean="0"/>
              <a:t>Working in a Team</a:t>
            </a:r>
          </a:p>
        </p:txBody>
      </p:sp>
      <p:sp>
        <p:nvSpPr>
          <p:cNvPr id="2" name="TextBox 1"/>
          <p:cNvSpPr txBox="1"/>
          <p:nvPr/>
        </p:nvSpPr>
        <p:spPr>
          <a:xfrm>
            <a:off x="3275856" y="548680"/>
            <a:ext cx="5472608" cy="1323439"/>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zh-CN" altLang="en-US" sz="4000" b="1" i="0" dirty="0" smtClean="0">
                <a:latin typeface="华文行楷" panose="02010800040101010101" pitchFamily="2" charset="-122"/>
                <a:ea typeface="华文行楷" panose="02010800040101010101" pitchFamily="2" charset="-122"/>
              </a:rPr>
              <a:t>计算机科学学院</a:t>
            </a:r>
            <a:endParaRPr lang="en-US" altLang="zh-CN" sz="4000" b="1" i="0" dirty="0" smtClean="0">
              <a:latin typeface="华文行楷" panose="02010800040101010101" pitchFamily="2" charset="-122"/>
              <a:ea typeface="华文行楷" panose="02010800040101010101" pitchFamily="2" charset="-122"/>
            </a:endParaRPr>
          </a:p>
          <a:p>
            <a:pPr algn="ctr"/>
            <a:r>
              <a:rPr lang="en-US" altLang="zh-CN" sz="4000" b="1" i="0" dirty="0" smtClean="0">
                <a:latin typeface="华文行楷" panose="02010800040101010101" pitchFamily="2" charset="-122"/>
                <a:ea typeface="华文行楷" panose="02010800040101010101" pitchFamily="2" charset="-122"/>
              </a:rPr>
              <a:t>School of Computer Science</a:t>
            </a:r>
            <a:endParaRPr lang="zh-CN" altLang="en-US" sz="4000" b="1" i="0" dirty="0">
              <a:latin typeface="华文行楷" panose="02010800040101010101" pitchFamily="2" charset="-122"/>
              <a:ea typeface="华文行楷" panose="02010800040101010101" pitchFamily="2" charset="-122"/>
            </a:endParaRPr>
          </a:p>
        </p:txBody>
      </p:sp>
      <p:pic>
        <p:nvPicPr>
          <p:cNvPr id="8195"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3179" y="16977"/>
            <a:ext cx="2446653" cy="24466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页脚占位符 3"/>
          <p:cNvSpPr>
            <a:spLocks noGrp="1"/>
          </p:cNvSpPr>
          <p:nvPr>
            <p:ph type="ftr" sz="quarter" idx="10"/>
          </p:nvPr>
        </p:nvSpPr>
        <p:spPr/>
        <p:txBody>
          <a:bodyPr/>
          <a:lstStyle/>
          <a:p>
            <a:pPr>
              <a:defRPr/>
            </a:pPr>
            <a:fld id="{535937AA-C22C-49A1-B1A2-AA4B34E89984}" type="slidenum">
              <a:rPr lang="en-US" altLang="zh-CN" smtClean="0"/>
              <a:pPr>
                <a:defRPr/>
              </a:pPr>
              <a:t>10</a:t>
            </a:fld>
            <a:endParaRPr lang="en-US" altLang="zh-CN"/>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 y="22200"/>
            <a:ext cx="4361532" cy="123646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32560" y="-9161312"/>
            <a:ext cx="4808116" cy="16030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矩形 4"/>
          <p:cNvSpPr/>
          <p:nvPr/>
        </p:nvSpPr>
        <p:spPr>
          <a:xfrm>
            <a:off x="5197713" y="4983559"/>
            <a:ext cx="3541227" cy="400110"/>
          </a:xfrm>
          <a:prstGeom prst="rect">
            <a:avLst/>
          </a:prstGeom>
        </p:spPr>
        <p:txBody>
          <a:bodyPr wrap="square">
            <a:spAutoFit/>
          </a:bodyPr>
          <a:lstStyle/>
          <a:p>
            <a:r>
              <a:rPr lang="en-US" altLang="zh-CN" sz="2000" b="1" dirty="0">
                <a:solidFill>
                  <a:srgbClr val="FF0000"/>
                </a:solidFill>
              </a:rPr>
              <a:t>Never </a:t>
            </a:r>
            <a:r>
              <a:rPr lang="en-US" altLang="zh-CN" sz="2000" b="1" dirty="0" smtClean="0">
                <a:solidFill>
                  <a:srgbClr val="FF0000"/>
                </a:solidFill>
              </a:rPr>
              <a:t>interrupt </a:t>
            </a:r>
            <a:r>
              <a:rPr lang="en-US" altLang="zh-CN" sz="2000" b="1" dirty="0">
                <a:solidFill>
                  <a:srgbClr val="FF0000"/>
                </a:solidFill>
              </a:rPr>
              <a:t>a </a:t>
            </a:r>
            <a:r>
              <a:rPr lang="en-US" altLang="zh-CN" sz="2000" b="1" dirty="0" smtClean="0">
                <a:solidFill>
                  <a:srgbClr val="FF0000"/>
                </a:solidFill>
              </a:rPr>
              <a:t>programmer!</a:t>
            </a:r>
            <a:endParaRPr lang="en-US" altLang="zh-CN" sz="2000" b="1" dirty="0">
              <a:solidFill>
                <a:srgbClr val="FF0000"/>
              </a:solidFill>
            </a:endParaRPr>
          </a:p>
        </p:txBody>
      </p:sp>
      <p:sp>
        <p:nvSpPr>
          <p:cNvPr id="8" name="矩形 7"/>
          <p:cNvSpPr/>
          <p:nvPr/>
        </p:nvSpPr>
        <p:spPr>
          <a:xfrm>
            <a:off x="108278" y="138118"/>
            <a:ext cx="287258" cy="338554"/>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r>
              <a:rPr lang="en-US" altLang="zh-CN" sz="1600" b="1" i="0" dirty="0" smtClean="0">
                <a:solidFill>
                  <a:schemeClr val="tx1"/>
                </a:solidFill>
              </a:rPr>
              <a:t>1</a:t>
            </a:r>
            <a:endParaRPr lang="zh-CN" altLang="en-US" sz="1600" b="1" i="0" dirty="0">
              <a:solidFill>
                <a:schemeClr val="tx1"/>
              </a:solidFill>
            </a:endParaRPr>
          </a:p>
        </p:txBody>
      </p:sp>
      <p:sp>
        <p:nvSpPr>
          <p:cNvPr id="9" name="矩形 8"/>
          <p:cNvSpPr/>
          <p:nvPr/>
        </p:nvSpPr>
        <p:spPr>
          <a:xfrm>
            <a:off x="108278" y="1434262"/>
            <a:ext cx="287258" cy="338554"/>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r>
              <a:rPr lang="en-US" altLang="zh-CN" sz="1600" b="1" i="0" dirty="0" smtClean="0">
                <a:solidFill>
                  <a:schemeClr val="tx1"/>
                </a:solidFill>
              </a:rPr>
              <a:t>2</a:t>
            </a:r>
            <a:endParaRPr lang="zh-CN" altLang="en-US" sz="1600" b="1" i="0" dirty="0">
              <a:solidFill>
                <a:schemeClr val="tx1"/>
              </a:solidFill>
            </a:endParaRPr>
          </a:p>
        </p:txBody>
      </p:sp>
      <p:sp>
        <p:nvSpPr>
          <p:cNvPr id="10" name="矩形 9"/>
          <p:cNvSpPr/>
          <p:nvPr/>
        </p:nvSpPr>
        <p:spPr>
          <a:xfrm>
            <a:off x="94571" y="2708920"/>
            <a:ext cx="287258" cy="338554"/>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r>
              <a:rPr lang="en-US" altLang="zh-CN" sz="1600" b="1" i="0" dirty="0" smtClean="0">
                <a:solidFill>
                  <a:schemeClr val="tx1"/>
                </a:solidFill>
              </a:rPr>
              <a:t>3</a:t>
            </a:r>
            <a:endParaRPr lang="zh-CN" altLang="en-US" sz="1600" b="1" i="0" dirty="0">
              <a:solidFill>
                <a:schemeClr val="tx1"/>
              </a:solidFill>
            </a:endParaRPr>
          </a:p>
        </p:txBody>
      </p:sp>
      <p:sp>
        <p:nvSpPr>
          <p:cNvPr id="11" name="矩形 10"/>
          <p:cNvSpPr/>
          <p:nvPr/>
        </p:nvSpPr>
        <p:spPr>
          <a:xfrm>
            <a:off x="94571" y="3501008"/>
            <a:ext cx="287258" cy="338554"/>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r>
              <a:rPr lang="en-US" altLang="zh-CN" sz="1600" b="1" i="0" dirty="0" smtClean="0">
                <a:solidFill>
                  <a:schemeClr val="tx1"/>
                </a:solidFill>
              </a:rPr>
              <a:t>4</a:t>
            </a:r>
            <a:endParaRPr lang="zh-CN" altLang="en-US" sz="1600" b="1" i="0" dirty="0">
              <a:solidFill>
                <a:schemeClr val="tx1"/>
              </a:solidFill>
            </a:endParaRPr>
          </a:p>
        </p:txBody>
      </p:sp>
      <p:sp>
        <p:nvSpPr>
          <p:cNvPr id="12" name="矩形 11"/>
          <p:cNvSpPr/>
          <p:nvPr/>
        </p:nvSpPr>
        <p:spPr>
          <a:xfrm>
            <a:off x="94571" y="5085184"/>
            <a:ext cx="287258" cy="338554"/>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r>
              <a:rPr lang="en-US" altLang="zh-CN" sz="1600" b="1" i="0" dirty="0" smtClean="0">
                <a:solidFill>
                  <a:schemeClr val="tx1"/>
                </a:solidFill>
              </a:rPr>
              <a:t>5</a:t>
            </a:r>
            <a:endParaRPr lang="zh-CN" altLang="en-US" sz="1600" b="1" i="0" dirty="0">
              <a:solidFill>
                <a:schemeClr val="tx1"/>
              </a:solidFill>
            </a:endParaRPr>
          </a:p>
        </p:txBody>
      </p:sp>
      <p:sp>
        <p:nvSpPr>
          <p:cNvPr id="13" name="矩形 12"/>
          <p:cNvSpPr/>
          <p:nvPr/>
        </p:nvSpPr>
        <p:spPr>
          <a:xfrm>
            <a:off x="8749238" y="-5898"/>
            <a:ext cx="287258" cy="338554"/>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r>
              <a:rPr lang="en-US" altLang="zh-CN" sz="1600" b="1" i="0" dirty="0" smtClean="0">
                <a:solidFill>
                  <a:schemeClr val="tx1"/>
                </a:solidFill>
              </a:rPr>
              <a:t>6</a:t>
            </a:r>
            <a:endParaRPr lang="zh-CN" altLang="en-US" sz="1600" b="1" i="0" dirty="0">
              <a:solidFill>
                <a:schemeClr val="tx1"/>
              </a:solidFill>
            </a:endParaRPr>
          </a:p>
        </p:txBody>
      </p:sp>
      <p:sp>
        <p:nvSpPr>
          <p:cNvPr id="14" name="矩形 13"/>
          <p:cNvSpPr/>
          <p:nvPr/>
        </p:nvSpPr>
        <p:spPr>
          <a:xfrm>
            <a:off x="8749238" y="2276872"/>
            <a:ext cx="287258" cy="338554"/>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r>
              <a:rPr lang="en-US" altLang="zh-CN" sz="1600" b="1" i="0" dirty="0" smtClean="0">
                <a:solidFill>
                  <a:schemeClr val="tx1"/>
                </a:solidFill>
              </a:rPr>
              <a:t>7</a:t>
            </a:r>
            <a:endParaRPr lang="zh-CN" altLang="en-US" sz="1600" b="1" i="0" dirty="0">
              <a:solidFill>
                <a:schemeClr val="tx1"/>
              </a:solidFill>
            </a:endParaRPr>
          </a:p>
        </p:txBody>
      </p:sp>
      <p:sp>
        <p:nvSpPr>
          <p:cNvPr id="15" name="矩形 14"/>
          <p:cNvSpPr/>
          <p:nvPr/>
        </p:nvSpPr>
        <p:spPr>
          <a:xfrm>
            <a:off x="8749238" y="5034662"/>
            <a:ext cx="287258" cy="338554"/>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r>
              <a:rPr lang="en-US" altLang="zh-CN" sz="1600" b="1" i="0" dirty="0" smtClean="0">
                <a:solidFill>
                  <a:schemeClr val="tx1"/>
                </a:solidFill>
              </a:rPr>
              <a:t>8</a:t>
            </a:r>
            <a:endParaRPr lang="zh-CN" altLang="en-US" sz="1600" b="1" i="0" dirty="0">
              <a:solidFill>
                <a:schemeClr val="tx1"/>
              </a:solidFill>
            </a:endParaRPr>
          </a:p>
        </p:txBody>
      </p:sp>
    </p:spTree>
    <p:extLst>
      <p:ext uri="{BB962C8B-B14F-4D97-AF65-F5344CB8AC3E}">
        <p14:creationId xmlns:p14="http://schemas.microsoft.com/office/powerpoint/2010/main" val="965440670"/>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Outline</a:t>
            </a:r>
            <a:endParaRPr lang="zh-CN" altLang="en-US" dirty="0"/>
          </a:p>
        </p:txBody>
      </p:sp>
      <p:sp>
        <p:nvSpPr>
          <p:cNvPr id="3" name="内容占位符 2"/>
          <p:cNvSpPr>
            <a:spLocks noGrp="1"/>
          </p:cNvSpPr>
          <p:nvPr>
            <p:ph idx="1"/>
          </p:nvPr>
        </p:nvSpPr>
        <p:spPr/>
        <p:txBody>
          <a:bodyPr/>
          <a:lstStyle/>
          <a:p>
            <a:r>
              <a:rPr lang="en-US" altLang="zh-CN" dirty="0">
                <a:solidFill>
                  <a:schemeClr val="bg1">
                    <a:lumMod val="75000"/>
                  </a:schemeClr>
                </a:solidFill>
              </a:rPr>
              <a:t>Part 1, Dialogue: Team Structure</a:t>
            </a:r>
          </a:p>
          <a:p>
            <a:r>
              <a:rPr lang="en-US" altLang="zh-CN" dirty="0"/>
              <a:t>Part 2, Translating: The Internet of Things</a:t>
            </a:r>
            <a:endParaRPr lang="zh-CN" altLang="en-US" dirty="0"/>
          </a:p>
        </p:txBody>
      </p:sp>
      <p:sp>
        <p:nvSpPr>
          <p:cNvPr id="4" name="页脚占位符 3"/>
          <p:cNvSpPr>
            <a:spLocks noGrp="1"/>
          </p:cNvSpPr>
          <p:nvPr>
            <p:ph type="ftr"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35937AA-C22C-49A1-B1A2-AA4B34E89984}" type="slidenum">
              <a:rPr kumimoji="0"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11</a:t>
            </a:fld>
            <a:endPar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682356797"/>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66738" y="45889"/>
            <a:ext cx="8001000" cy="4967287"/>
          </a:xfrm>
        </p:spPr>
        <p:txBody>
          <a:bodyPr/>
          <a:lstStyle/>
          <a:p>
            <a:r>
              <a:rPr lang="en-US" altLang="zh-CN" dirty="0" smtClean="0"/>
              <a:t>The </a:t>
            </a:r>
            <a:r>
              <a:rPr lang="en-US" altLang="zh-CN" dirty="0" smtClean="0">
                <a:solidFill>
                  <a:srgbClr val="FF0000"/>
                </a:solidFill>
              </a:rPr>
              <a:t>1</a:t>
            </a:r>
            <a:r>
              <a:rPr lang="en-US" altLang="zh-CN" baseline="30000" dirty="0" smtClean="0">
                <a:solidFill>
                  <a:srgbClr val="FF0000"/>
                </a:solidFill>
              </a:rPr>
              <a:t>st</a:t>
            </a:r>
            <a:r>
              <a:rPr lang="en-US" altLang="zh-CN" dirty="0" smtClean="0"/>
              <a:t> paragraph</a:t>
            </a:r>
            <a:endParaRPr lang="zh-CN" altLang="en-US" dirty="0"/>
          </a:p>
        </p:txBody>
      </p:sp>
      <p:sp>
        <p:nvSpPr>
          <p:cNvPr id="4" name="页脚占位符 3"/>
          <p:cNvSpPr>
            <a:spLocks noGrp="1"/>
          </p:cNvSpPr>
          <p:nvPr>
            <p:ph type="ftr"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35937AA-C22C-49A1-B1A2-AA4B34E89984}" type="slidenum">
              <a:rPr kumimoji="0"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12</a:t>
            </a:fld>
            <a:endPar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矩形 4"/>
          <p:cNvSpPr/>
          <p:nvPr/>
        </p:nvSpPr>
        <p:spPr>
          <a:xfrm>
            <a:off x="251520" y="747861"/>
            <a:ext cx="8640960" cy="138499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lvl="0" algn="just"/>
            <a:r>
              <a:rPr kumimoji="0" lang="en-US" altLang="zh-CN" sz="2800" i="0" u="none" strike="noStrike" kern="1200" cap="none" spc="0" normalizeH="0" baseline="0" noProof="0" dirty="0" smtClean="0">
                <a:ln>
                  <a:noFill/>
                </a:ln>
                <a:solidFill>
                  <a:srgbClr val="000000"/>
                </a:solidFill>
                <a:effectLst/>
                <a:uLnTx/>
                <a:uFillTx/>
                <a:latin typeface="Times New Roman"/>
                <a:ea typeface="黑体"/>
              </a:rPr>
              <a:t>  </a:t>
            </a:r>
            <a:r>
              <a:rPr kumimoji="0" lang="en-US" altLang="zh-CN" sz="2800" i="0" u="none" strike="noStrike" kern="1200" cap="none" spc="0" normalizeH="0" noProof="0" dirty="0" smtClean="0">
                <a:ln>
                  <a:noFill/>
                </a:ln>
                <a:solidFill>
                  <a:srgbClr val="000000"/>
                </a:solidFill>
                <a:effectLst/>
                <a:uLnTx/>
                <a:uFillTx/>
                <a:latin typeface="Times New Roman"/>
                <a:ea typeface="黑体"/>
              </a:rPr>
              <a:t>   </a:t>
            </a:r>
            <a:r>
              <a:rPr lang="en-US" altLang="zh-CN" sz="2800" i="0" dirty="0">
                <a:solidFill>
                  <a:srgbClr val="000000"/>
                </a:solidFill>
              </a:rPr>
              <a:t>No discussion of the future Internet would be complete without mentioning the Internet of things, also sometimes </a:t>
            </a:r>
            <a:r>
              <a:rPr lang="en-US" altLang="zh-CN" sz="2800" b="1" i="0" dirty="0">
                <a:solidFill>
                  <a:srgbClr val="FF0000"/>
                </a:solidFill>
              </a:rPr>
              <a:t>referred to as </a:t>
            </a:r>
            <a:r>
              <a:rPr lang="en-US" altLang="zh-CN" sz="2800" i="0" dirty="0">
                <a:solidFill>
                  <a:srgbClr val="000000"/>
                </a:solidFill>
              </a:rPr>
              <a:t>the industrial Internet. </a:t>
            </a:r>
            <a:endParaRPr kumimoji="0" lang="en-US" altLang="zh-CN" sz="2800" i="0" u="none" strike="noStrike" kern="1200" cap="none" spc="0" normalizeH="0" baseline="0" noProof="0" dirty="0">
              <a:ln>
                <a:noFill/>
              </a:ln>
              <a:solidFill>
                <a:schemeClr val="bg1">
                  <a:lumMod val="85000"/>
                </a:schemeClr>
              </a:solidFill>
              <a:effectLst/>
              <a:uLnTx/>
              <a:uFillTx/>
              <a:latin typeface="Times New Roman"/>
              <a:ea typeface="黑体"/>
            </a:endParaRPr>
          </a:p>
        </p:txBody>
      </p:sp>
    </p:spTree>
    <p:extLst>
      <p:ext uri="{BB962C8B-B14F-4D97-AF65-F5344CB8AC3E}">
        <p14:creationId xmlns:p14="http://schemas.microsoft.com/office/powerpoint/2010/main" val="2899027466"/>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66738" y="45889"/>
            <a:ext cx="8001000" cy="4967287"/>
          </a:xfrm>
        </p:spPr>
        <p:txBody>
          <a:bodyPr/>
          <a:lstStyle/>
          <a:p>
            <a:r>
              <a:rPr lang="en-US" altLang="zh-CN" dirty="0" smtClean="0"/>
              <a:t>The </a:t>
            </a:r>
            <a:r>
              <a:rPr lang="en-US" altLang="zh-CN" dirty="0" smtClean="0">
                <a:solidFill>
                  <a:srgbClr val="FF0000"/>
                </a:solidFill>
              </a:rPr>
              <a:t>2</a:t>
            </a:r>
            <a:r>
              <a:rPr lang="en-US" altLang="zh-CN" baseline="30000" dirty="0" smtClean="0">
                <a:solidFill>
                  <a:srgbClr val="FF0000"/>
                </a:solidFill>
              </a:rPr>
              <a:t>nd</a:t>
            </a:r>
            <a:r>
              <a:rPr lang="en-US" altLang="zh-CN" dirty="0" smtClean="0">
                <a:solidFill>
                  <a:srgbClr val="FF0000"/>
                </a:solidFill>
              </a:rPr>
              <a:t> </a:t>
            </a:r>
            <a:r>
              <a:rPr lang="en-US" altLang="zh-CN" dirty="0" smtClean="0"/>
              <a:t>paragraph</a:t>
            </a:r>
            <a:endParaRPr lang="zh-CN" altLang="en-US" dirty="0"/>
          </a:p>
        </p:txBody>
      </p:sp>
      <p:sp>
        <p:nvSpPr>
          <p:cNvPr id="4" name="页脚占位符 3"/>
          <p:cNvSpPr>
            <a:spLocks noGrp="1"/>
          </p:cNvSpPr>
          <p:nvPr>
            <p:ph type="ftr"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35937AA-C22C-49A1-B1A2-AA4B34E89984}" type="slidenum">
              <a:rPr kumimoji="0"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13</a:t>
            </a:fld>
            <a:endPar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矩形 4"/>
          <p:cNvSpPr/>
          <p:nvPr/>
        </p:nvSpPr>
        <p:spPr>
          <a:xfrm>
            <a:off x="251520" y="688628"/>
            <a:ext cx="8640960" cy="2308324"/>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lvl="0" algn="just"/>
            <a:r>
              <a:rPr kumimoji="0" lang="en-US" altLang="zh-CN" sz="2400" i="0" u="none" strike="noStrike" kern="1200" cap="none" spc="0" normalizeH="0" baseline="0" noProof="0" dirty="0" smtClean="0">
                <a:ln>
                  <a:noFill/>
                </a:ln>
                <a:solidFill>
                  <a:srgbClr val="000000"/>
                </a:solidFill>
                <a:effectLst/>
                <a:uLnTx/>
                <a:uFillTx/>
                <a:latin typeface="Times New Roman"/>
                <a:ea typeface="黑体"/>
              </a:rPr>
              <a:t>  </a:t>
            </a:r>
            <a:r>
              <a:rPr kumimoji="0" lang="en-US" altLang="zh-CN" sz="2400" i="0" u="none" strike="noStrike" kern="1200" cap="none" spc="0" normalizeH="0" noProof="0" dirty="0" smtClean="0">
                <a:ln>
                  <a:noFill/>
                </a:ln>
                <a:solidFill>
                  <a:srgbClr val="000000"/>
                </a:solidFill>
                <a:effectLst/>
                <a:uLnTx/>
                <a:uFillTx/>
                <a:latin typeface="Times New Roman"/>
                <a:ea typeface="黑体"/>
              </a:rPr>
              <a:t>   </a:t>
            </a:r>
            <a:r>
              <a:rPr lang="en-US" altLang="zh-CN" sz="2400" i="0" u="sng" dirty="0">
                <a:solidFill>
                  <a:srgbClr val="7030A0"/>
                </a:solidFill>
              </a:rPr>
              <a:t>Internet technology</a:t>
            </a:r>
            <a:r>
              <a:rPr lang="en-US" altLang="zh-CN" sz="2400" i="0" dirty="0">
                <a:solidFill>
                  <a:srgbClr val="7030A0"/>
                </a:solidFill>
              </a:rPr>
              <a:t> </a:t>
            </a:r>
            <a:r>
              <a:rPr lang="en-US" altLang="zh-CN" sz="2400" i="0" u="sng" dirty="0">
                <a:solidFill>
                  <a:srgbClr val="0000FF"/>
                </a:solidFill>
              </a:rPr>
              <a:t>is spreading</a:t>
            </a:r>
            <a:r>
              <a:rPr lang="en-US" altLang="zh-CN" sz="2400" i="0" dirty="0">
                <a:solidFill>
                  <a:srgbClr val="000000"/>
                </a:solidFill>
              </a:rPr>
              <a:t> beyond the </a:t>
            </a:r>
            <a:r>
              <a:rPr lang="en-US" altLang="zh-CN" sz="2400" i="0" dirty="0">
                <a:solidFill>
                  <a:srgbClr val="009900"/>
                </a:solidFill>
              </a:rPr>
              <a:t>desktop</a:t>
            </a:r>
            <a:r>
              <a:rPr lang="en-US" altLang="zh-CN" sz="2400" i="0" dirty="0">
                <a:solidFill>
                  <a:schemeClr val="tx1"/>
                </a:solidFill>
              </a:rPr>
              <a:t>, </a:t>
            </a:r>
            <a:r>
              <a:rPr lang="en-US" altLang="zh-CN" sz="2400" i="0" dirty="0">
                <a:solidFill>
                  <a:srgbClr val="009900"/>
                </a:solidFill>
              </a:rPr>
              <a:t>tablet computer</a:t>
            </a:r>
            <a:r>
              <a:rPr lang="en-US" altLang="zh-CN" sz="2400" i="0" dirty="0">
                <a:solidFill>
                  <a:schemeClr val="tx1"/>
                </a:solidFill>
              </a:rPr>
              <a:t>, and beyond the </a:t>
            </a:r>
            <a:r>
              <a:rPr lang="en-US" altLang="zh-CN" sz="2400" i="0" dirty="0">
                <a:solidFill>
                  <a:srgbClr val="009900"/>
                </a:solidFill>
              </a:rPr>
              <a:t>smart phone</a:t>
            </a:r>
            <a:r>
              <a:rPr lang="en-US" altLang="zh-CN" sz="2400" i="0" dirty="0">
                <a:solidFill>
                  <a:schemeClr val="tx1"/>
                </a:solidFill>
              </a:rPr>
              <a:t>, </a:t>
            </a:r>
            <a:r>
              <a:rPr lang="en-US" altLang="zh-CN" sz="2400" i="0" u="sng" dirty="0">
                <a:solidFill>
                  <a:srgbClr val="C00000"/>
                </a:solidFill>
              </a:rPr>
              <a:t>to</a:t>
            </a:r>
            <a:r>
              <a:rPr lang="en-US" altLang="zh-CN" sz="2400" i="0" dirty="0">
                <a:solidFill>
                  <a:schemeClr val="tx1"/>
                </a:solidFill>
              </a:rPr>
              <a:t> </a:t>
            </a:r>
            <a:r>
              <a:rPr lang="en-US" altLang="zh-CN" sz="2400" i="0" dirty="0">
                <a:solidFill>
                  <a:srgbClr val="00B050"/>
                </a:solidFill>
              </a:rPr>
              <a:t>consumer electronics</a:t>
            </a:r>
            <a:r>
              <a:rPr lang="en-US" altLang="zh-CN" sz="2400" i="0" dirty="0">
                <a:solidFill>
                  <a:schemeClr val="tx1"/>
                </a:solidFill>
              </a:rPr>
              <a:t>, </a:t>
            </a:r>
            <a:r>
              <a:rPr lang="en-US" altLang="zh-CN" sz="2400" i="0" dirty="0">
                <a:solidFill>
                  <a:srgbClr val="00B050"/>
                </a:solidFill>
              </a:rPr>
              <a:t>electrical appliances</a:t>
            </a:r>
            <a:r>
              <a:rPr lang="en-US" altLang="zh-CN" sz="2400" i="0" dirty="0">
                <a:solidFill>
                  <a:schemeClr val="tx1"/>
                </a:solidFill>
              </a:rPr>
              <a:t>, </a:t>
            </a:r>
            <a:r>
              <a:rPr lang="en-US" altLang="zh-CN" sz="2400" i="0" dirty="0">
                <a:solidFill>
                  <a:srgbClr val="000000"/>
                </a:solidFill>
              </a:rPr>
              <a:t>cars, medical devices, utility systems, machines of all types, even </a:t>
            </a:r>
            <a:r>
              <a:rPr lang="en-US" altLang="zh-CN" sz="2400" i="0" dirty="0" smtClean="0">
                <a:solidFill>
                  <a:srgbClr val="000000"/>
                </a:solidFill>
              </a:rPr>
              <a:t>clothing</a:t>
            </a:r>
            <a:r>
              <a:rPr lang="en-US" altLang="zh-CN" sz="2400" i="0" dirty="0" smtClean="0">
                <a:solidFill>
                  <a:srgbClr val="000000"/>
                </a:solidFill>
                <a:latin typeface="Times New Roman" panose="02020603050405020304" pitchFamily="18" charset="0"/>
                <a:cs typeface="Times New Roman" panose="02020603050405020304" pitchFamily="18" charset="0"/>
              </a:rPr>
              <a:t>—</a:t>
            </a:r>
            <a:r>
              <a:rPr lang="en-US" altLang="zh-CN" sz="2400" i="0" dirty="0" smtClean="0">
                <a:solidFill>
                  <a:srgbClr val="000000"/>
                </a:solidFill>
              </a:rPr>
              <a:t>just </a:t>
            </a:r>
            <a:r>
              <a:rPr lang="en-US" altLang="zh-CN" sz="2400" i="0" dirty="0">
                <a:solidFill>
                  <a:srgbClr val="000000"/>
                </a:solidFill>
              </a:rPr>
              <a:t>about </a:t>
            </a:r>
            <a:r>
              <a:rPr lang="en-US" altLang="zh-CN" sz="2400" i="0" u="sng" dirty="0">
                <a:solidFill>
                  <a:srgbClr val="00B0F0"/>
                </a:solidFill>
              </a:rPr>
              <a:t>everything</a:t>
            </a:r>
            <a:r>
              <a:rPr lang="en-US" altLang="zh-CN" sz="2400" i="0" dirty="0">
                <a:solidFill>
                  <a:srgbClr val="000000"/>
                </a:solidFill>
              </a:rPr>
              <a:t> </a:t>
            </a:r>
            <a:r>
              <a:rPr lang="en-US" altLang="zh-CN" sz="2400" i="0" u="sng" dirty="0" smtClean="0">
                <a:solidFill>
                  <a:srgbClr val="0070C0"/>
                </a:solidFill>
                <a:effectLst>
                  <a:outerShdw blurRad="38100" dist="38100" dir="2700000" algn="tl">
                    <a:srgbClr val="000000">
                      <a:alpha val="43137"/>
                    </a:srgbClr>
                  </a:outerShdw>
                </a:effectLst>
              </a:rPr>
              <a:t>that</a:t>
            </a:r>
            <a:r>
              <a:rPr lang="en-US" altLang="zh-CN" sz="2400" i="0" u="sng" dirty="0" smtClean="0">
                <a:solidFill>
                  <a:srgbClr val="000000"/>
                </a:solidFill>
              </a:rPr>
              <a:t> </a:t>
            </a:r>
            <a:r>
              <a:rPr lang="en-US" altLang="zh-CN" sz="2400" i="0" u="sng" dirty="0">
                <a:solidFill>
                  <a:srgbClr val="000000"/>
                </a:solidFill>
              </a:rPr>
              <a:t>can be equipped with </a:t>
            </a:r>
            <a:r>
              <a:rPr lang="en-US" altLang="zh-CN" sz="2400" i="0" u="sng" dirty="0">
                <a:solidFill>
                  <a:schemeClr val="tx1"/>
                </a:solidFill>
              </a:rPr>
              <a:t>sensors</a:t>
            </a:r>
            <a:r>
              <a:rPr lang="en-US" altLang="zh-CN" sz="2400" i="0" u="sng" dirty="0">
                <a:solidFill>
                  <a:srgbClr val="000000"/>
                </a:solidFill>
              </a:rPr>
              <a:t> </a:t>
            </a:r>
            <a:r>
              <a:rPr lang="en-US" altLang="zh-CN" sz="2400" i="0" u="sng" dirty="0">
                <a:solidFill>
                  <a:srgbClr val="FF00FF"/>
                </a:solidFill>
                <a:effectLst>
                  <a:outerShdw blurRad="38100" dist="38100" dir="2700000" algn="tl">
                    <a:srgbClr val="000000">
                      <a:alpha val="43137"/>
                    </a:srgbClr>
                  </a:outerShdw>
                </a:effectLst>
              </a:rPr>
              <a:t>that</a:t>
            </a:r>
            <a:r>
              <a:rPr lang="en-US" altLang="zh-CN" sz="2400" i="0" u="sng" dirty="0">
                <a:solidFill>
                  <a:srgbClr val="000000"/>
                </a:solidFill>
              </a:rPr>
              <a:t> collect data and connect to the Internet</a:t>
            </a:r>
            <a:r>
              <a:rPr lang="en-US" altLang="zh-CN" sz="2400" i="0" dirty="0">
                <a:solidFill>
                  <a:srgbClr val="000000"/>
                </a:solidFill>
              </a:rPr>
              <a:t>, </a:t>
            </a:r>
            <a:r>
              <a:rPr lang="en-US" altLang="zh-CN" sz="2400" i="0" u="sng" dirty="0">
                <a:solidFill>
                  <a:srgbClr val="000000"/>
                </a:solidFill>
              </a:rPr>
              <a:t>enabling the data to be analyzed with data analytics software</a:t>
            </a:r>
            <a:r>
              <a:rPr lang="en-US" altLang="zh-CN" sz="2400" i="0" dirty="0">
                <a:solidFill>
                  <a:srgbClr val="000000"/>
                </a:solidFill>
              </a:rPr>
              <a:t>. </a:t>
            </a:r>
            <a:r>
              <a:rPr lang="en-US" altLang="zh-CN" sz="2400" i="0" dirty="0" smtClean="0">
                <a:solidFill>
                  <a:srgbClr val="000000"/>
                </a:solidFill>
              </a:rPr>
              <a:t>... …</a:t>
            </a:r>
            <a:endParaRPr kumimoji="0" lang="en-US" altLang="zh-CN" sz="2400" i="0" u="none" strike="noStrike" kern="1200" cap="none" spc="0" normalizeH="0" baseline="0" noProof="0" dirty="0">
              <a:ln>
                <a:noFill/>
              </a:ln>
              <a:solidFill>
                <a:schemeClr val="bg1">
                  <a:lumMod val="85000"/>
                </a:schemeClr>
              </a:solidFill>
              <a:effectLst/>
              <a:uLnTx/>
              <a:uFillTx/>
              <a:latin typeface="Times New Roman"/>
              <a:ea typeface="黑体"/>
            </a:endParaRPr>
          </a:p>
        </p:txBody>
      </p:sp>
      <p:sp>
        <p:nvSpPr>
          <p:cNvPr id="6" name="矩形 5"/>
          <p:cNvSpPr/>
          <p:nvPr/>
        </p:nvSpPr>
        <p:spPr>
          <a:xfrm>
            <a:off x="2668218" y="4777890"/>
            <a:ext cx="4568078" cy="830997"/>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altLang="zh-CN" sz="2400" i="0" dirty="0" smtClean="0"/>
              <a:t>desktop/laptop/tablet computer</a:t>
            </a:r>
          </a:p>
          <a:p>
            <a:r>
              <a:rPr lang="zh-CN" altLang="en-US" sz="2400" i="0" dirty="0" smtClean="0"/>
              <a:t>桌面电脑</a:t>
            </a:r>
            <a:r>
              <a:rPr lang="en-US" altLang="zh-CN" sz="2400" i="0" dirty="0" smtClean="0"/>
              <a:t>/</a:t>
            </a:r>
            <a:r>
              <a:rPr lang="zh-CN" altLang="en-US" sz="2400" i="0" dirty="0" smtClean="0"/>
              <a:t>笔记本电脑</a:t>
            </a:r>
            <a:r>
              <a:rPr lang="en-US" altLang="zh-CN" sz="2400" i="0" dirty="0" smtClean="0"/>
              <a:t>/</a:t>
            </a:r>
            <a:r>
              <a:rPr lang="zh-CN" altLang="en-US" sz="2400" i="0" dirty="0" smtClean="0"/>
              <a:t>平板电脑</a:t>
            </a:r>
            <a:endParaRPr lang="en-US" altLang="zh-CN" sz="2400" i="0" dirty="0" smtClean="0"/>
          </a:p>
        </p:txBody>
      </p:sp>
      <p:cxnSp>
        <p:nvCxnSpPr>
          <p:cNvPr id="8" name="直接箭头连接符 7"/>
          <p:cNvCxnSpPr/>
          <p:nvPr/>
        </p:nvCxnSpPr>
        <p:spPr bwMode="auto">
          <a:xfrm>
            <a:off x="7629434" y="2166453"/>
            <a:ext cx="936104" cy="1163155"/>
          </a:xfrm>
          <a:prstGeom prst="straightConnector1">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9" name="矩形 8"/>
          <p:cNvSpPr/>
          <p:nvPr/>
        </p:nvSpPr>
        <p:spPr>
          <a:xfrm>
            <a:off x="7164288" y="3350818"/>
            <a:ext cx="1718668" cy="707886"/>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en-US" altLang="zh-CN" sz="2000" dirty="0" smtClean="0"/>
              <a:t>that</a:t>
            </a:r>
            <a:r>
              <a:rPr lang="zh-CN" altLang="en-US" sz="2000" dirty="0" smtClean="0"/>
              <a:t>从句修饰</a:t>
            </a:r>
            <a:r>
              <a:rPr lang="en-US" altLang="zh-CN" sz="2000" dirty="0" smtClean="0"/>
              <a:t>everything</a:t>
            </a:r>
            <a:endParaRPr lang="zh-CN" altLang="en-US" sz="2000" dirty="0"/>
          </a:p>
        </p:txBody>
      </p:sp>
      <p:cxnSp>
        <p:nvCxnSpPr>
          <p:cNvPr id="10" name="直接箭头连接符 9"/>
          <p:cNvCxnSpPr/>
          <p:nvPr/>
        </p:nvCxnSpPr>
        <p:spPr bwMode="auto">
          <a:xfrm>
            <a:off x="3400030" y="2495671"/>
            <a:ext cx="1009599" cy="973881"/>
          </a:xfrm>
          <a:prstGeom prst="straightConnector1">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1" name="矩形 10"/>
          <p:cNvSpPr/>
          <p:nvPr/>
        </p:nvSpPr>
        <p:spPr>
          <a:xfrm>
            <a:off x="3851920" y="3532946"/>
            <a:ext cx="2592288" cy="400110"/>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en-US" altLang="zh-CN" sz="2000" dirty="0" smtClean="0"/>
              <a:t>that</a:t>
            </a:r>
            <a:r>
              <a:rPr lang="zh-CN" altLang="en-US" sz="2000" dirty="0" smtClean="0"/>
              <a:t>从句修饰</a:t>
            </a:r>
            <a:r>
              <a:rPr lang="en-US" altLang="zh-CN" sz="2000" dirty="0" smtClean="0"/>
              <a:t>sensors</a:t>
            </a:r>
            <a:endParaRPr lang="zh-CN" altLang="en-US" sz="2000" dirty="0"/>
          </a:p>
        </p:txBody>
      </p:sp>
      <p:cxnSp>
        <p:nvCxnSpPr>
          <p:cNvPr id="12" name="直接箭头连接符 11"/>
          <p:cNvCxnSpPr/>
          <p:nvPr/>
        </p:nvCxnSpPr>
        <p:spPr bwMode="auto">
          <a:xfrm>
            <a:off x="727955" y="2880650"/>
            <a:ext cx="459669" cy="588902"/>
          </a:xfrm>
          <a:prstGeom prst="straightConnector1">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3" name="矩形 12"/>
          <p:cNvSpPr/>
          <p:nvPr/>
        </p:nvSpPr>
        <p:spPr>
          <a:xfrm>
            <a:off x="219947" y="3469552"/>
            <a:ext cx="3271933" cy="707886"/>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zh-CN" altLang="en-US" sz="2000" dirty="0" smtClean="0"/>
              <a:t>独立分词结构，修饰</a:t>
            </a:r>
            <a:r>
              <a:rPr lang="en-US" altLang="zh-CN" sz="2000" dirty="0" smtClean="0"/>
              <a:t>everything</a:t>
            </a:r>
            <a:r>
              <a:rPr lang="zh-CN" altLang="en-US" sz="2000" dirty="0" smtClean="0"/>
              <a:t>，作补充说明</a:t>
            </a:r>
            <a:endParaRPr lang="zh-CN" altLang="en-US" sz="2000" dirty="0"/>
          </a:p>
        </p:txBody>
      </p:sp>
      <p:sp>
        <p:nvSpPr>
          <p:cNvPr id="15" name="矩形 14"/>
          <p:cNvSpPr/>
          <p:nvPr/>
        </p:nvSpPr>
        <p:spPr>
          <a:xfrm>
            <a:off x="3779912" y="188640"/>
            <a:ext cx="5112568" cy="40011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altLang="zh-CN" sz="2000" dirty="0" smtClean="0"/>
              <a:t>Internet technology is spreading beyond … to …</a:t>
            </a:r>
            <a:endParaRPr lang="zh-CN" altLang="en-US" sz="2000" dirty="0"/>
          </a:p>
        </p:txBody>
      </p:sp>
    </p:spTree>
    <p:extLst>
      <p:ext uri="{BB962C8B-B14F-4D97-AF65-F5344CB8AC3E}">
        <p14:creationId xmlns:p14="http://schemas.microsoft.com/office/powerpoint/2010/main" val="2753957073"/>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66738" y="45889"/>
            <a:ext cx="8001000" cy="4967287"/>
          </a:xfrm>
        </p:spPr>
        <p:txBody>
          <a:bodyPr/>
          <a:lstStyle/>
          <a:p>
            <a:r>
              <a:rPr lang="en-US" altLang="zh-CN" dirty="0" smtClean="0"/>
              <a:t>The </a:t>
            </a:r>
            <a:r>
              <a:rPr lang="en-US" altLang="zh-CN" dirty="0" smtClean="0">
                <a:solidFill>
                  <a:srgbClr val="FF0000"/>
                </a:solidFill>
              </a:rPr>
              <a:t>2</a:t>
            </a:r>
            <a:r>
              <a:rPr lang="en-US" altLang="zh-CN" baseline="30000" dirty="0" smtClean="0">
                <a:solidFill>
                  <a:srgbClr val="FF0000"/>
                </a:solidFill>
              </a:rPr>
              <a:t>nd</a:t>
            </a:r>
            <a:r>
              <a:rPr lang="en-US" altLang="zh-CN" dirty="0" smtClean="0">
                <a:solidFill>
                  <a:srgbClr val="FF0000"/>
                </a:solidFill>
              </a:rPr>
              <a:t> </a:t>
            </a:r>
            <a:r>
              <a:rPr lang="en-US" altLang="zh-CN" dirty="0" smtClean="0"/>
              <a:t>paragraph</a:t>
            </a:r>
            <a:endParaRPr lang="zh-CN" altLang="en-US" dirty="0"/>
          </a:p>
        </p:txBody>
      </p:sp>
      <p:sp>
        <p:nvSpPr>
          <p:cNvPr id="4" name="页脚占位符 3"/>
          <p:cNvSpPr>
            <a:spLocks noGrp="1"/>
          </p:cNvSpPr>
          <p:nvPr>
            <p:ph type="ftr"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35937AA-C22C-49A1-B1A2-AA4B34E89984}" type="slidenum">
              <a:rPr kumimoji="0"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14</a:t>
            </a:fld>
            <a:endPar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6" name="矩形 5"/>
          <p:cNvSpPr/>
          <p:nvPr/>
        </p:nvSpPr>
        <p:spPr>
          <a:xfrm>
            <a:off x="251520" y="5250828"/>
            <a:ext cx="5876930" cy="400110"/>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r>
              <a:rPr lang="en-US" altLang="zh-CN" sz="2000" i="0" dirty="0" smtClean="0"/>
              <a:t>RFID (Radio Frequency Identification): </a:t>
            </a:r>
            <a:r>
              <a:rPr lang="zh-CN" altLang="en-US" sz="2000" i="0" dirty="0" smtClean="0"/>
              <a:t>射频识别技术</a:t>
            </a:r>
            <a:endParaRPr lang="en-US" altLang="zh-CN" sz="2000" i="0" dirty="0" smtClean="0"/>
          </a:p>
        </p:txBody>
      </p:sp>
      <p:sp>
        <p:nvSpPr>
          <p:cNvPr id="7" name="矩形 6"/>
          <p:cNvSpPr/>
          <p:nvPr/>
        </p:nvSpPr>
        <p:spPr>
          <a:xfrm>
            <a:off x="251520" y="1175841"/>
            <a:ext cx="8640960" cy="289310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just"/>
            <a:r>
              <a:rPr lang="en-US" altLang="zh-CN" sz="2600" i="0" dirty="0" smtClean="0">
                <a:solidFill>
                  <a:srgbClr val="7030A0"/>
                </a:solidFill>
              </a:rPr>
              <a:t>… … </a:t>
            </a:r>
            <a:r>
              <a:rPr lang="en-US" altLang="zh-CN" sz="2600" i="0" u="sng" dirty="0" smtClean="0">
                <a:solidFill>
                  <a:srgbClr val="7030A0"/>
                </a:solidFill>
              </a:rPr>
              <a:t>The Internet of Things</a:t>
            </a:r>
            <a:r>
              <a:rPr lang="en-US" altLang="zh-CN" sz="2600" i="0" dirty="0" smtClean="0">
                <a:solidFill>
                  <a:schemeClr val="tx1"/>
                </a:solidFill>
              </a:rPr>
              <a:t> </a:t>
            </a:r>
            <a:r>
              <a:rPr lang="en-US" altLang="zh-CN" sz="2600" i="0" u="sng" dirty="0" smtClean="0">
                <a:solidFill>
                  <a:srgbClr val="C00000"/>
                </a:solidFill>
              </a:rPr>
              <a:t>builds on</a:t>
            </a:r>
            <a:r>
              <a:rPr lang="en-US" altLang="zh-CN" sz="2600" i="0" dirty="0" smtClean="0">
                <a:solidFill>
                  <a:schemeClr val="tx1"/>
                </a:solidFill>
              </a:rPr>
              <a:t> </a:t>
            </a:r>
            <a:r>
              <a:rPr lang="en-US" altLang="zh-CN" sz="2600" i="0" u="sng" dirty="0" smtClean="0">
                <a:solidFill>
                  <a:srgbClr val="0000FF"/>
                </a:solidFill>
              </a:rPr>
              <a:t>foundation</a:t>
            </a:r>
            <a:r>
              <a:rPr lang="en-US" altLang="zh-CN" sz="2600" i="0" dirty="0" smtClean="0">
                <a:solidFill>
                  <a:schemeClr val="tx1"/>
                </a:solidFill>
              </a:rPr>
              <a:t> of existing technologies, such as </a:t>
            </a:r>
            <a:r>
              <a:rPr lang="en-US" altLang="zh-CN" sz="2600" b="1" i="0" dirty="0" smtClean="0">
                <a:solidFill>
                  <a:schemeClr val="tx1"/>
                </a:solidFill>
              </a:rPr>
              <a:t>RFID</a:t>
            </a:r>
            <a:r>
              <a:rPr lang="en-US" altLang="zh-CN" sz="2600" i="0" dirty="0" smtClean="0">
                <a:solidFill>
                  <a:schemeClr val="tx1"/>
                </a:solidFill>
              </a:rPr>
              <a:t>, and </a:t>
            </a:r>
            <a:r>
              <a:rPr lang="en-US" altLang="zh-CN" sz="2600" i="0" u="sng" dirty="0" smtClean="0">
                <a:solidFill>
                  <a:srgbClr val="C00000"/>
                </a:solidFill>
              </a:rPr>
              <a:t>is being enabled </a:t>
            </a:r>
            <a:r>
              <a:rPr lang="en-US" altLang="zh-CN" sz="2600" i="0" u="sng" dirty="0">
                <a:solidFill>
                  <a:srgbClr val="FF00FF"/>
                </a:solidFill>
              </a:rPr>
              <a:t>by</a:t>
            </a:r>
            <a:r>
              <a:rPr lang="en-US" altLang="zh-CN" sz="2600" i="0" dirty="0" smtClean="0">
                <a:solidFill>
                  <a:schemeClr val="tx1"/>
                </a:solidFill>
              </a:rPr>
              <a:t> the </a:t>
            </a:r>
            <a:r>
              <a:rPr lang="en-US" altLang="zh-CN" sz="2600" i="0" u="sng" dirty="0" smtClean="0">
                <a:solidFill>
                  <a:srgbClr val="FF00FF"/>
                </a:solidFill>
              </a:rPr>
              <a:t>availability</a:t>
            </a:r>
            <a:r>
              <a:rPr lang="en-US" altLang="zh-CN" sz="2600" i="0" dirty="0" smtClean="0">
                <a:solidFill>
                  <a:schemeClr val="tx1"/>
                </a:solidFill>
              </a:rPr>
              <a:t> of low cost sensors, the </a:t>
            </a:r>
            <a:r>
              <a:rPr lang="en-US" altLang="zh-CN" sz="2600" i="0" u="sng" dirty="0">
                <a:solidFill>
                  <a:srgbClr val="FF00FF"/>
                </a:solidFill>
              </a:rPr>
              <a:t>drop</a:t>
            </a:r>
            <a:r>
              <a:rPr lang="en-US" altLang="zh-CN" sz="2600" i="0" dirty="0" smtClean="0">
                <a:solidFill>
                  <a:schemeClr val="tx1"/>
                </a:solidFill>
              </a:rPr>
              <a:t> in price of data storage, the </a:t>
            </a:r>
            <a:r>
              <a:rPr lang="en-US" altLang="zh-CN" sz="2600" i="0" u="sng" dirty="0">
                <a:solidFill>
                  <a:srgbClr val="FF00FF"/>
                </a:solidFill>
              </a:rPr>
              <a:t>development</a:t>
            </a:r>
            <a:r>
              <a:rPr lang="en-US" altLang="zh-CN" sz="2600" i="0" dirty="0" smtClean="0">
                <a:solidFill>
                  <a:schemeClr val="tx1"/>
                </a:solidFill>
              </a:rPr>
              <a:t> of “big data” analytics software </a:t>
            </a:r>
            <a:r>
              <a:rPr lang="en-US" altLang="zh-CN" sz="2600" i="0" u="sng" dirty="0" smtClean="0">
                <a:solidFill>
                  <a:srgbClr val="FF0000"/>
                </a:solidFill>
                <a:effectLst>
                  <a:outerShdw blurRad="38100" dist="38100" dir="2700000" algn="tl">
                    <a:srgbClr val="000000">
                      <a:alpha val="43137"/>
                    </a:srgbClr>
                  </a:outerShdw>
                </a:effectLst>
              </a:rPr>
              <a:t>that</a:t>
            </a:r>
            <a:r>
              <a:rPr lang="en-US" altLang="zh-CN" sz="2600" i="0" u="sng" dirty="0" smtClean="0">
                <a:solidFill>
                  <a:schemeClr val="tx1"/>
                </a:solidFill>
              </a:rPr>
              <a:t> can work with trillions of pieces of data</a:t>
            </a:r>
            <a:r>
              <a:rPr lang="en-US" altLang="zh-CN" sz="2600" i="0" dirty="0" smtClean="0">
                <a:solidFill>
                  <a:schemeClr val="tx1"/>
                </a:solidFill>
              </a:rPr>
              <a:t>, as well </a:t>
            </a:r>
            <a:r>
              <a:rPr lang="en-US" altLang="zh-CN" sz="2600" i="0" u="sng" dirty="0">
                <a:solidFill>
                  <a:srgbClr val="FF00FF"/>
                </a:solidFill>
              </a:rPr>
              <a:t>implementation</a:t>
            </a:r>
            <a:r>
              <a:rPr lang="en-US" altLang="zh-CN" sz="2600" i="0" dirty="0" smtClean="0">
                <a:solidFill>
                  <a:schemeClr val="tx1"/>
                </a:solidFill>
              </a:rPr>
              <a:t> of IPv6, </a:t>
            </a:r>
            <a:r>
              <a:rPr lang="en-US" altLang="zh-CN" sz="2600" i="0" u="sng" dirty="0" smtClean="0">
                <a:solidFill>
                  <a:srgbClr val="FF0000"/>
                </a:solidFill>
                <a:effectLst>
                  <a:outerShdw blurRad="38100" dist="38100" dir="2700000" algn="tl">
                    <a:srgbClr val="000000">
                      <a:alpha val="43137"/>
                    </a:srgbClr>
                  </a:outerShdw>
                </a:effectLst>
              </a:rPr>
              <a:t>which</a:t>
            </a:r>
            <a:r>
              <a:rPr lang="en-US" altLang="zh-CN" sz="2600" i="0" u="sng" dirty="0" smtClean="0">
                <a:solidFill>
                  <a:schemeClr val="tx1"/>
                </a:solidFill>
              </a:rPr>
              <a:t> will allow Internet addresses to be assigned to all of these new devices</a:t>
            </a:r>
            <a:r>
              <a:rPr lang="en-US" altLang="zh-CN" sz="2600" i="0" dirty="0" smtClean="0">
                <a:solidFill>
                  <a:schemeClr val="tx1"/>
                </a:solidFill>
              </a:rPr>
              <a:t>. … …</a:t>
            </a:r>
            <a:endParaRPr lang="zh-CN" altLang="en-US" sz="2600" i="0" dirty="0">
              <a:solidFill>
                <a:schemeClr val="tx1"/>
              </a:solidFill>
            </a:endParaRPr>
          </a:p>
        </p:txBody>
      </p:sp>
      <p:cxnSp>
        <p:nvCxnSpPr>
          <p:cNvPr id="8" name="直接箭头连接符 7"/>
          <p:cNvCxnSpPr/>
          <p:nvPr/>
        </p:nvCxnSpPr>
        <p:spPr bwMode="auto">
          <a:xfrm flipH="1">
            <a:off x="7800426" y="2759854"/>
            <a:ext cx="767312" cy="1728192"/>
          </a:xfrm>
          <a:prstGeom prst="straightConnector1">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9" name="矩形 8"/>
          <p:cNvSpPr/>
          <p:nvPr/>
        </p:nvSpPr>
        <p:spPr>
          <a:xfrm>
            <a:off x="5436096" y="4488046"/>
            <a:ext cx="3467744" cy="400110"/>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r>
              <a:rPr lang="en-US" altLang="zh-CN" sz="2000" dirty="0" smtClean="0"/>
              <a:t>that</a:t>
            </a:r>
            <a:r>
              <a:rPr lang="zh-CN" altLang="en-US" sz="2000" dirty="0" smtClean="0"/>
              <a:t>从句修饰</a:t>
            </a:r>
            <a:r>
              <a:rPr lang="en-US" altLang="zh-CN" sz="2000" dirty="0" smtClean="0"/>
              <a:t>analytics software</a:t>
            </a:r>
            <a:endParaRPr lang="zh-CN" altLang="en-US" sz="2000" dirty="0"/>
          </a:p>
        </p:txBody>
      </p:sp>
      <p:cxnSp>
        <p:nvCxnSpPr>
          <p:cNvPr id="10" name="直接箭头连接符 9"/>
          <p:cNvCxnSpPr/>
          <p:nvPr/>
        </p:nvCxnSpPr>
        <p:spPr bwMode="auto">
          <a:xfrm flipH="1">
            <a:off x="3040428" y="3542243"/>
            <a:ext cx="870350" cy="945803"/>
          </a:xfrm>
          <a:prstGeom prst="straightConnector1">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1" name="矩形 10"/>
          <p:cNvSpPr/>
          <p:nvPr/>
        </p:nvSpPr>
        <p:spPr>
          <a:xfrm>
            <a:off x="251520" y="4388617"/>
            <a:ext cx="2788908" cy="707886"/>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en-US" altLang="zh-CN" sz="2000" dirty="0" smtClean="0"/>
              <a:t>which</a:t>
            </a:r>
            <a:r>
              <a:rPr lang="zh-CN" altLang="en-US" sz="2000" dirty="0" smtClean="0"/>
              <a:t>从句修饰</a:t>
            </a:r>
            <a:r>
              <a:rPr lang="en-US" altLang="zh-CN" sz="2000" dirty="0" smtClean="0"/>
              <a:t>implementation of IPv6</a:t>
            </a:r>
            <a:endParaRPr lang="zh-CN" altLang="en-US" sz="2000" dirty="0"/>
          </a:p>
        </p:txBody>
      </p:sp>
      <p:sp>
        <p:nvSpPr>
          <p:cNvPr id="12" name="矩形 11"/>
          <p:cNvSpPr/>
          <p:nvPr/>
        </p:nvSpPr>
        <p:spPr>
          <a:xfrm>
            <a:off x="1115616" y="667720"/>
            <a:ext cx="6697555" cy="40011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altLang="zh-CN" sz="2000" dirty="0" smtClean="0"/>
              <a:t>The Internet of Things builds on …, and is being enabled by …</a:t>
            </a:r>
            <a:endParaRPr lang="zh-CN" altLang="en-US" sz="2000" dirty="0"/>
          </a:p>
        </p:txBody>
      </p:sp>
      <p:sp>
        <p:nvSpPr>
          <p:cNvPr id="13" name="矩形 12"/>
          <p:cNvSpPr/>
          <p:nvPr/>
        </p:nvSpPr>
        <p:spPr>
          <a:xfrm>
            <a:off x="21772" y="5805264"/>
            <a:ext cx="9085716" cy="92333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just"/>
            <a:r>
              <a:rPr lang="zh-CN" altLang="en-US" sz="1800" i="0" dirty="0" smtClean="0"/>
              <a:t>译文：物</a:t>
            </a:r>
            <a:r>
              <a:rPr lang="zh-CN" altLang="en-US" sz="1800" i="0" dirty="0"/>
              <a:t>联网建立在现有技术的基础上，如射频识别技术（</a:t>
            </a:r>
            <a:r>
              <a:rPr lang="en-US" altLang="zh-CN" sz="1800" i="0" dirty="0"/>
              <a:t>RFID)</a:t>
            </a:r>
            <a:r>
              <a:rPr lang="zh-CN" altLang="en-US" sz="1800" i="0" dirty="0"/>
              <a:t>。随着低成本传感器的可用性提高，数据存储费用的降低，可以处理万亿数据的大数据分析软件的发展，以及允许为所有这些新设各分配互联网地址的</a:t>
            </a:r>
            <a:r>
              <a:rPr lang="en-US" altLang="zh-CN" sz="1800" i="0" dirty="0"/>
              <a:t>IPv6</a:t>
            </a:r>
            <a:r>
              <a:rPr lang="zh-CN" altLang="en-US" sz="1800" i="0" dirty="0"/>
              <a:t>技术的实现，物联网逐渐成为可能。</a:t>
            </a:r>
          </a:p>
        </p:txBody>
      </p:sp>
    </p:spTree>
    <p:extLst>
      <p:ext uri="{BB962C8B-B14F-4D97-AF65-F5344CB8AC3E}">
        <p14:creationId xmlns:p14="http://schemas.microsoft.com/office/powerpoint/2010/main" val="1611916319"/>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66738" y="45889"/>
            <a:ext cx="8001000" cy="4967287"/>
          </a:xfrm>
        </p:spPr>
        <p:txBody>
          <a:bodyPr/>
          <a:lstStyle/>
          <a:p>
            <a:r>
              <a:rPr lang="en-US" altLang="zh-CN" dirty="0" smtClean="0"/>
              <a:t>The </a:t>
            </a:r>
            <a:r>
              <a:rPr lang="en-US" altLang="zh-CN" dirty="0" smtClean="0">
                <a:solidFill>
                  <a:srgbClr val="FF0000"/>
                </a:solidFill>
              </a:rPr>
              <a:t>2</a:t>
            </a:r>
            <a:r>
              <a:rPr lang="en-US" altLang="zh-CN" baseline="30000" dirty="0" smtClean="0">
                <a:solidFill>
                  <a:srgbClr val="FF0000"/>
                </a:solidFill>
              </a:rPr>
              <a:t>nd</a:t>
            </a:r>
            <a:r>
              <a:rPr lang="en-US" altLang="zh-CN" dirty="0" smtClean="0">
                <a:solidFill>
                  <a:srgbClr val="FF0000"/>
                </a:solidFill>
              </a:rPr>
              <a:t> </a:t>
            </a:r>
            <a:r>
              <a:rPr lang="en-US" altLang="zh-CN" dirty="0" smtClean="0"/>
              <a:t>paragraph</a:t>
            </a:r>
            <a:endParaRPr lang="zh-CN" altLang="en-US" dirty="0"/>
          </a:p>
        </p:txBody>
      </p:sp>
      <p:sp>
        <p:nvSpPr>
          <p:cNvPr id="4" name="页脚占位符 3"/>
          <p:cNvSpPr>
            <a:spLocks noGrp="1"/>
          </p:cNvSpPr>
          <p:nvPr>
            <p:ph type="ftr"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35937AA-C22C-49A1-B1A2-AA4B34E89984}" type="slidenum">
              <a:rPr kumimoji="0"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15</a:t>
            </a:fld>
            <a:endPar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矩形 4"/>
          <p:cNvSpPr/>
          <p:nvPr/>
        </p:nvSpPr>
        <p:spPr>
          <a:xfrm>
            <a:off x="251520" y="747861"/>
            <a:ext cx="8640960" cy="156966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lang="en-US" altLang="zh-CN" sz="2400" i="0" dirty="0" smtClean="0">
                <a:solidFill>
                  <a:srgbClr val="000000"/>
                </a:solidFill>
                <a:latin typeface="Times New Roman"/>
                <a:ea typeface="黑体"/>
              </a:rPr>
              <a:t>… … </a:t>
            </a:r>
            <a:r>
              <a:rPr kumimoji="0" lang="en-US" altLang="zh-CN" sz="2400" b="0" i="0" u="none" strike="noStrike" kern="1200" cap="none" spc="0" normalizeH="0" baseline="0" noProof="0" dirty="0" smtClean="0">
                <a:ln>
                  <a:noFill/>
                </a:ln>
                <a:solidFill>
                  <a:srgbClr val="000000"/>
                </a:solidFill>
                <a:effectLst/>
                <a:uLnTx/>
                <a:uFillTx/>
                <a:latin typeface="Times New Roman"/>
                <a:ea typeface="黑体"/>
              </a:rPr>
              <a:t>Funding and research for the Internet of Things is being </a:t>
            </a:r>
            <a:r>
              <a:rPr kumimoji="0" lang="en-US" altLang="zh-CN" sz="2400" b="0" i="0" u="none" strike="noStrike" kern="1200" cap="none" spc="0" normalizeH="0" baseline="0" noProof="0" dirty="0" smtClean="0">
                <a:ln>
                  <a:noFill/>
                </a:ln>
                <a:solidFill>
                  <a:srgbClr val="FF0000"/>
                </a:solidFill>
                <a:effectLst/>
                <a:uLnTx/>
                <a:uFillTx/>
                <a:latin typeface="Times New Roman"/>
                <a:ea typeface="黑体"/>
              </a:rPr>
              <a:t>spearheaded</a:t>
            </a:r>
            <a:r>
              <a:rPr kumimoji="0" lang="en-US" altLang="zh-CN" sz="2400" b="0" i="0" u="none" strike="noStrike" kern="1200" cap="none" spc="0" normalizeH="0" baseline="0" noProof="0" dirty="0" smtClean="0">
                <a:ln>
                  <a:noFill/>
                </a:ln>
                <a:solidFill>
                  <a:srgbClr val="000000"/>
                </a:solidFill>
                <a:effectLst/>
                <a:uLnTx/>
                <a:uFillTx/>
                <a:latin typeface="Times New Roman"/>
                <a:ea typeface="黑体"/>
              </a:rPr>
              <a:t> by the European Union and China (where it is known as the Sensing planets), and in the United States by companies such as IBM’s smarter planet initiatives.</a:t>
            </a:r>
            <a:endParaRPr kumimoji="0" lang="en-US" altLang="zh-CN" sz="2400" b="0" i="0" u="none" strike="noStrike" kern="1200" cap="none" spc="0" normalizeH="0" baseline="0" noProof="0" dirty="0">
              <a:ln>
                <a:noFill/>
              </a:ln>
              <a:solidFill>
                <a:srgbClr val="FFFFFF">
                  <a:lumMod val="85000"/>
                </a:srgbClr>
              </a:solidFill>
              <a:effectLst/>
              <a:uLnTx/>
              <a:uFillTx/>
              <a:latin typeface="Times New Roman"/>
              <a:ea typeface="黑体"/>
            </a:endParaRPr>
          </a:p>
        </p:txBody>
      </p:sp>
      <p:sp>
        <p:nvSpPr>
          <p:cNvPr id="6" name="矩形 5"/>
          <p:cNvSpPr/>
          <p:nvPr/>
        </p:nvSpPr>
        <p:spPr>
          <a:xfrm>
            <a:off x="251520" y="3879046"/>
            <a:ext cx="8640960" cy="2862322"/>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just"/>
            <a:r>
              <a:rPr lang="en-US" altLang="zh-CN" sz="2000" i="0" dirty="0" smtClean="0"/>
              <a:t>1. The </a:t>
            </a:r>
            <a:r>
              <a:rPr lang="en-US" altLang="zh-CN" sz="2000" i="0" dirty="0"/>
              <a:t>new managing director will act as </a:t>
            </a:r>
            <a:r>
              <a:rPr lang="en-US" altLang="zh-CN" sz="2000" i="0" dirty="0">
                <a:solidFill>
                  <a:srgbClr val="FF0000"/>
                </a:solidFill>
              </a:rPr>
              <a:t>spearhead</a:t>
            </a:r>
            <a:r>
              <a:rPr lang="en-US" altLang="zh-CN" sz="2000" i="0" dirty="0"/>
              <a:t> of the campaign.</a:t>
            </a:r>
          </a:p>
          <a:p>
            <a:pPr algn="just"/>
            <a:r>
              <a:rPr lang="zh-CN" altLang="en-US" sz="2000" i="0" dirty="0"/>
              <a:t>新上任的常务董事将在这场运动中挂帅</a:t>
            </a:r>
            <a:r>
              <a:rPr lang="zh-CN" altLang="en-US" sz="2000" i="0" dirty="0" smtClean="0"/>
              <a:t>。</a:t>
            </a:r>
            <a:endParaRPr lang="en-US" altLang="zh-CN" sz="2000" i="0" dirty="0" smtClean="0"/>
          </a:p>
          <a:p>
            <a:pPr algn="just"/>
            <a:endParaRPr lang="en-US" altLang="zh-CN" sz="2000" i="0" dirty="0" smtClean="0"/>
          </a:p>
          <a:p>
            <a:pPr algn="just"/>
            <a:r>
              <a:rPr lang="en-US" altLang="zh-CN" sz="2000" i="0" dirty="0" smtClean="0"/>
              <a:t>2. Since </a:t>
            </a:r>
            <a:r>
              <a:rPr lang="en-US" altLang="zh-CN" sz="2000" i="0" dirty="0"/>
              <a:t>the beginning of this year, the Chinese government has continued to </a:t>
            </a:r>
            <a:r>
              <a:rPr lang="en-US" altLang="zh-CN" sz="2000" i="0" dirty="0">
                <a:solidFill>
                  <a:srgbClr val="FF0000"/>
                </a:solidFill>
              </a:rPr>
              <a:t>spearhead</a:t>
            </a:r>
            <a:r>
              <a:rPr lang="en-US" altLang="zh-CN" sz="2000" i="0" dirty="0"/>
              <a:t> a self-targeted revolution by substantially streamlining administration and delegating powers and promoting market-based reforms so as to boost the vigor of creation and innovation for more individuals and businesses.  </a:t>
            </a:r>
            <a:endParaRPr lang="en-US" altLang="zh-CN" sz="2000" i="0" dirty="0" smtClean="0"/>
          </a:p>
          <a:p>
            <a:pPr algn="just"/>
            <a:r>
              <a:rPr lang="zh-CN" altLang="en-US" sz="2000" i="0" dirty="0" smtClean="0"/>
              <a:t>今年</a:t>
            </a:r>
            <a:r>
              <a:rPr lang="zh-CN" altLang="en-US" sz="2000" i="0" dirty="0"/>
              <a:t>以来，中国政府继续带头自我革命，大幅度简政放权，推进市场化改革，让更多的人、更多的企业展现创造创新的活力。</a:t>
            </a:r>
            <a:endParaRPr lang="en-US" altLang="zh-CN" sz="2000" i="0" dirty="0" smtClean="0"/>
          </a:p>
        </p:txBody>
      </p:sp>
      <p:sp>
        <p:nvSpPr>
          <p:cNvPr id="7" name="矩形 6"/>
          <p:cNvSpPr/>
          <p:nvPr/>
        </p:nvSpPr>
        <p:spPr>
          <a:xfrm>
            <a:off x="1983824" y="2516703"/>
            <a:ext cx="4825360" cy="1200329"/>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r>
              <a:rPr lang="en-US" altLang="zh-CN" sz="2400" i="0" dirty="0"/>
              <a:t>spearhead [ˈ</a:t>
            </a:r>
            <a:r>
              <a:rPr lang="en-US" altLang="zh-CN" sz="2400" i="0" dirty="0" err="1"/>
              <a:t>spɪrhed</a:t>
            </a:r>
            <a:r>
              <a:rPr lang="en-US" altLang="zh-CN" sz="2400" i="0" dirty="0"/>
              <a:t>]</a:t>
            </a:r>
            <a:endParaRPr lang="en-US" altLang="zh-CN" sz="2400" i="0" dirty="0" smtClean="0"/>
          </a:p>
          <a:p>
            <a:r>
              <a:rPr lang="en-US" altLang="zh-CN" sz="2400" i="0" dirty="0"/>
              <a:t>n</a:t>
            </a:r>
            <a:r>
              <a:rPr lang="en-US" altLang="zh-CN" sz="2400" i="0" dirty="0" smtClean="0"/>
              <a:t>. </a:t>
            </a:r>
            <a:r>
              <a:rPr lang="zh-CN" altLang="en-US" sz="2400" i="0" dirty="0" smtClean="0"/>
              <a:t>矛头</a:t>
            </a:r>
            <a:r>
              <a:rPr lang="en-US" altLang="zh-CN" sz="2400" i="0" dirty="0" smtClean="0"/>
              <a:t>; </a:t>
            </a:r>
            <a:r>
              <a:rPr lang="zh-CN" altLang="en-US" sz="2400" i="0" dirty="0" smtClean="0"/>
              <a:t>先头部队</a:t>
            </a:r>
            <a:r>
              <a:rPr lang="en-US" altLang="zh-CN" sz="2400" i="0" dirty="0" smtClean="0"/>
              <a:t>; </a:t>
            </a:r>
            <a:r>
              <a:rPr lang="zh-CN" altLang="en-US" sz="2400" i="0" dirty="0" smtClean="0"/>
              <a:t>先锋</a:t>
            </a:r>
            <a:r>
              <a:rPr lang="en-US" altLang="zh-CN" sz="2400" i="0" dirty="0" smtClean="0"/>
              <a:t>, </a:t>
            </a:r>
            <a:r>
              <a:rPr lang="zh-CN" altLang="en-US" sz="2400" i="0" dirty="0" smtClean="0"/>
              <a:t>前锋</a:t>
            </a:r>
            <a:r>
              <a:rPr lang="en-US" altLang="zh-CN" sz="2400" i="0" dirty="0" smtClean="0"/>
              <a:t>; </a:t>
            </a:r>
            <a:r>
              <a:rPr lang="zh-CN" altLang="en-US" sz="2400" i="0" dirty="0" smtClean="0"/>
              <a:t>枪尖</a:t>
            </a:r>
            <a:r>
              <a:rPr lang="en-US" altLang="zh-CN" sz="2400" i="0" dirty="0" smtClean="0"/>
              <a:t/>
            </a:r>
            <a:br>
              <a:rPr lang="en-US" altLang="zh-CN" sz="2400" i="0" dirty="0" smtClean="0"/>
            </a:br>
            <a:r>
              <a:rPr lang="en-US" altLang="zh-CN" sz="2400" i="0" dirty="0" err="1" smtClean="0"/>
              <a:t>vt.</a:t>
            </a:r>
            <a:r>
              <a:rPr lang="en-US" altLang="zh-CN" sz="2400" i="0" dirty="0" smtClean="0"/>
              <a:t> </a:t>
            </a:r>
            <a:r>
              <a:rPr lang="zh-CN" altLang="en-US" sz="2400" i="0" dirty="0" smtClean="0"/>
              <a:t>带头</a:t>
            </a:r>
            <a:r>
              <a:rPr lang="en-US" altLang="zh-CN" sz="2400" i="0" dirty="0" smtClean="0"/>
              <a:t>; </a:t>
            </a:r>
            <a:r>
              <a:rPr lang="zh-CN" altLang="en-US" sz="2400" i="0" dirty="0" smtClean="0"/>
              <a:t>当</a:t>
            </a:r>
            <a:r>
              <a:rPr lang="en-US" altLang="zh-CN" sz="2400" i="0" dirty="0"/>
              <a:t>…</a:t>
            </a:r>
            <a:r>
              <a:rPr lang="zh-CN" altLang="en-US" sz="2400" i="0" dirty="0"/>
              <a:t>的先锋</a:t>
            </a:r>
            <a:endParaRPr lang="en-US" altLang="zh-CN" sz="2400" i="0" dirty="0" smtClean="0"/>
          </a:p>
        </p:txBody>
      </p:sp>
    </p:spTree>
    <p:extLst>
      <p:ext uri="{BB962C8B-B14F-4D97-AF65-F5344CB8AC3E}">
        <p14:creationId xmlns:p14="http://schemas.microsoft.com/office/powerpoint/2010/main" val="4082084894"/>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66738" y="45889"/>
            <a:ext cx="8001000" cy="4967287"/>
          </a:xfrm>
        </p:spPr>
        <p:txBody>
          <a:bodyPr/>
          <a:lstStyle/>
          <a:p>
            <a:r>
              <a:rPr lang="en-US" altLang="zh-CN" dirty="0" smtClean="0"/>
              <a:t>The </a:t>
            </a:r>
            <a:r>
              <a:rPr lang="en-US" altLang="zh-CN" dirty="0" smtClean="0">
                <a:solidFill>
                  <a:srgbClr val="FF0000"/>
                </a:solidFill>
              </a:rPr>
              <a:t>3</a:t>
            </a:r>
            <a:r>
              <a:rPr lang="en-US" altLang="zh-CN" baseline="30000" dirty="0" smtClean="0">
                <a:solidFill>
                  <a:srgbClr val="FF0000"/>
                </a:solidFill>
              </a:rPr>
              <a:t>rd</a:t>
            </a:r>
            <a:r>
              <a:rPr lang="en-US" altLang="zh-CN" dirty="0" smtClean="0">
                <a:solidFill>
                  <a:srgbClr val="FF0000"/>
                </a:solidFill>
              </a:rPr>
              <a:t> &amp; 4</a:t>
            </a:r>
            <a:r>
              <a:rPr lang="en-US" altLang="zh-CN" baseline="30000" dirty="0" smtClean="0">
                <a:solidFill>
                  <a:srgbClr val="FF0000"/>
                </a:solidFill>
              </a:rPr>
              <a:t>th</a:t>
            </a:r>
            <a:r>
              <a:rPr lang="en-US" altLang="zh-CN" dirty="0" smtClean="0">
                <a:solidFill>
                  <a:srgbClr val="FF0000"/>
                </a:solidFill>
              </a:rPr>
              <a:t> </a:t>
            </a:r>
            <a:r>
              <a:rPr lang="en-US" altLang="zh-CN" dirty="0" smtClean="0"/>
              <a:t>paragraphs</a:t>
            </a:r>
            <a:endParaRPr lang="zh-CN" altLang="en-US" dirty="0"/>
          </a:p>
        </p:txBody>
      </p:sp>
      <p:sp>
        <p:nvSpPr>
          <p:cNvPr id="4" name="页脚占位符 3"/>
          <p:cNvSpPr>
            <a:spLocks noGrp="1"/>
          </p:cNvSpPr>
          <p:nvPr>
            <p:ph type="ftr"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35937AA-C22C-49A1-B1A2-AA4B34E89984}" type="slidenum">
              <a:rPr kumimoji="0"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16</a:t>
            </a:fld>
            <a:endPar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矩形 4"/>
          <p:cNvSpPr/>
          <p:nvPr/>
        </p:nvSpPr>
        <p:spPr>
          <a:xfrm>
            <a:off x="251520" y="747861"/>
            <a:ext cx="8640960" cy="510909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lvl="0" algn="just"/>
            <a:r>
              <a:rPr lang="en-US" altLang="zh-CN" sz="2800" i="0" dirty="0" smtClean="0">
                <a:solidFill>
                  <a:srgbClr val="000000"/>
                </a:solidFill>
              </a:rPr>
              <a:t>    Although </a:t>
            </a:r>
            <a:r>
              <a:rPr lang="en-US" altLang="zh-CN" sz="2800" i="0" dirty="0">
                <a:solidFill>
                  <a:srgbClr val="000000"/>
                </a:solidFill>
              </a:rPr>
              <a:t>challenges remain before the Internet of things is fully realized, it is coming closer and closer to fruition </a:t>
            </a:r>
            <a:r>
              <a:rPr lang="en-US" altLang="zh-CN" sz="1600" i="0" dirty="0">
                <a:solidFill>
                  <a:srgbClr val="0000FF"/>
                </a:solidFill>
              </a:rPr>
              <a:t>[</a:t>
            </a:r>
            <a:r>
              <a:rPr lang="en-US" altLang="zh-CN" sz="1600" i="0" dirty="0" err="1">
                <a:solidFill>
                  <a:srgbClr val="0000FF"/>
                </a:solidFill>
              </a:rPr>
              <a:t>fruˈɪʃn</a:t>
            </a:r>
            <a:r>
              <a:rPr lang="en-US" altLang="zh-CN" sz="1600" i="0" dirty="0">
                <a:solidFill>
                  <a:srgbClr val="0000FF"/>
                </a:solidFill>
              </a:rPr>
              <a:t>].</a:t>
            </a:r>
            <a:endParaRPr lang="en-US" altLang="zh-CN" sz="2800" i="0" dirty="0">
              <a:solidFill>
                <a:srgbClr val="0000FF"/>
              </a:solidFill>
            </a:endParaRPr>
          </a:p>
          <a:p>
            <a:pPr lvl="0" algn="just"/>
            <a:endParaRPr lang="en-US" altLang="zh-CN" sz="2800" i="0" dirty="0">
              <a:solidFill>
                <a:srgbClr val="000000"/>
              </a:solidFill>
            </a:endParaRPr>
          </a:p>
          <a:p>
            <a:pPr lvl="0" algn="just"/>
            <a:r>
              <a:rPr lang="en-US" altLang="zh-CN" sz="2800" i="0" dirty="0" smtClean="0">
                <a:solidFill>
                  <a:srgbClr val="000000"/>
                </a:solidFill>
              </a:rPr>
              <a:t>    Today</a:t>
            </a:r>
            <a:r>
              <a:rPr lang="en-US" altLang="zh-CN" sz="2800" i="0" dirty="0">
                <a:solidFill>
                  <a:srgbClr val="000000"/>
                </a:solidFill>
              </a:rPr>
              <a:t>, the Internet of things is </a:t>
            </a:r>
            <a:r>
              <a:rPr lang="en-US" altLang="zh-CN" sz="2800" i="0" dirty="0">
                <a:solidFill>
                  <a:srgbClr val="FF0000"/>
                </a:solidFill>
              </a:rPr>
              <a:t>in its early stages</a:t>
            </a:r>
            <a:r>
              <a:rPr lang="en-US" altLang="zh-CN" sz="2800" i="0" dirty="0">
                <a:solidFill>
                  <a:srgbClr val="000000"/>
                </a:solidFill>
              </a:rPr>
              <a:t> and is mostly used to monitoring things from afar. For instance:</a:t>
            </a:r>
          </a:p>
          <a:p>
            <a:pPr lvl="0" algn="just"/>
            <a:r>
              <a:rPr lang="en-US" altLang="zh-CN" sz="2800" i="0" dirty="0" smtClean="0">
                <a:solidFill>
                  <a:srgbClr val="000000"/>
                </a:solidFill>
              </a:rPr>
              <a:t>Ranchers </a:t>
            </a:r>
            <a:r>
              <a:rPr lang="en-US" altLang="zh-CN" sz="1600" i="0" dirty="0">
                <a:solidFill>
                  <a:srgbClr val="0000FF"/>
                </a:solidFill>
              </a:rPr>
              <a:t>([ˈ</a:t>
            </a:r>
            <a:r>
              <a:rPr lang="en-US" altLang="zh-CN" sz="1600" i="0" dirty="0" err="1">
                <a:solidFill>
                  <a:srgbClr val="0000FF"/>
                </a:solidFill>
              </a:rPr>
              <a:t>ræntʃər</a:t>
            </a:r>
            <a:r>
              <a:rPr lang="en-US" altLang="zh-CN" sz="1600" i="0" dirty="0" smtClean="0">
                <a:solidFill>
                  <a:srgbClr val="0000FF"/>
                </a:solidFill>
              </a:rPr>
              <a:t>]</a:t>
            </a:r>
            <a:r>
              <a:rPr lang="zh-CN" altLang="en-US" sz="1600" i="0" dirty="0">
                <a:solidFill>
                  <a:srgbClr val="0000FF"/>
                </a:solidFill>
              </a:rPr>
              <a:t>牧场主</a:t>
            </a:r>
            <a:r>
              <a:rPr lang="en-US" altLang="zh-CN" sz="1600" i="0" dirty="0">
                <a:solidFill>
                  <a:srgbClr val="0000FF"/>
                </a:solidFill>
              </a:rPr>
              <a:t>;</a:t>
            </a:r>
            <a:r>
              <a:rPr lang="zh-CN" altLang="en-US" sz="1600" i="0" dirty="0">
                <a:solidFill>
                  <a:srgbClr val="0000FF"/>
                </a:solidFill>
              </a:rPr>
              <a:t>农场主</a:t>
            </a:r>
            <a:r>
              <a:rPr lang="en-US" altLang="zh-CN" sz="1600" i="0" dirty="0" smtClean="0">
                <a:solidFill>
                  <a:srgbClr val="0000FF"/>
                </a:solidFill>
              </a:rPr>
              <a:t>) </a:t>
            </a:r>
            <a:r>
              <a:rPr lang="en-US" altLang="zh-CN" sz="2800" i="0" dirty="0">
                <a:solidFill>
                  <a:srgbClr val="000000"/>
                </a:solidFill>
              </a:rPr>
              <a:t>are using wireless sensors on cattle to alert the rancher if a cow gets sick or lost.</a:t>
            </a:r>
          </a:p>
          <a:p>
            <a:pPr lvl="0" algn="just"/>
            <a:r>
              <a:rPr lang="en-US" altLang="zh-CN" sz="2800" i="0" dirty="0" smtClean="0">
                <a:solidFill>
                  <a:srgbClr val="000000"/>
                </a:solidFill>
              </a:rPr>
              <a:t></a:t>
            </a:r>
            <a:r>
              <a:rPr lang="en-US" altLang="zh-CN" sz="2800" i="0" dirty="0" smtClean="0">
                <a:solidFill>
                  <a:srgbClr val="0000FF"/>
                </a:solidFill>
              </a:rPr>
              <a:t>Wearable </a:t>
            </a:r>
            <a:r>
              <a:rPr lang="en-US" altLang="zh-CN" sz="2800" i="0" dirty="0">
                <a:solidFill>
                  <a:srgbClr val="0000FF"/>
                </a:solidFill>
              </a:rPr>
              <a:t>health tech </a:t>
            </a:r>
            <a:r>
              <a:rPr lang="en-US" altLang="zh-CN" sz="2800" i="0" dirty="0">
                <a:solidFill>
                  <a:srgbClr val="000000"/>
                </a:solidFill>
              </a:rPr>
              <a:t>lets doctors monitor patients with chronic illnesses</a:t>
            </a:r>
            <a:r>
              <a:rPr lang="zh-CN" altLang="en-US" sz="2800" i="0" dirty="0">
                <a:solidFill>
                  <a:srgbClr val="000000"/>
                </a:solidFill>
              </a:rPr>
              <a:t>。</a:t>
            </a:r>
          </a:p>
          <a:p>
            <a:pPr lvl="0" algn="just"/>
            <a:r>
              <a:rPr lang="zh-CN" altLang="en-US" sz="2800" i="0" dirty="0" smtClean="0">
                <a:solidFill>
                  <a:srgbClr val="000000"/>
                </a:solidFill>
              </a:rPr>
              <a:t></a:t>
            </a:r>
            <a:r>
              <a:rPr lang="en-US" altLang="zh-CN" sz="2800" i="0" dirty="0" smtClean="0">
                <a:solidFill>
                  <a:srgbClr val="000000"/>
                </a:solidFill>
              </a:rPr>
              <a:t>Sensors </a:t>
            </a:r>
            <a:r>
              <a:rPr lang="en-US" altLang="zh-CN" sz="2800" i="0" dirty="0">
                <a:solidFill>
                  <a:srgbClr val="000000"/>
                </a:solidFill>
              </a:rPr>
              <a:t>on household appliances can alert the manufacturer if an appliance needs maintenance or repair.</a:t>
            </a:r>
          </a:p>
        </p:txBody>
      </p:sp>
    </p:spTree>
    <p:extLst>
      <p:ext uri="{BB962C8B-B14F-4D97-AF65-F5344CB8AC3E}">
        <p14:creationId xmlns:p14="http://schemas.microsoft.com/office/powerpoint/2010/main" val="1782916901"/>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66738" y="45889"/>
            <a:ext cx="8001000" cy="4967287"/>
          </a:xfrm>
        </p:spPr>
        <p:txBody>
          <a:bodyPr/>
          <a:lstStyle/>
          <a:p>
            <a:r>
              <a:rPr lang="en-US" altLang="zh-CN" dirty="0" smtClean="0"/>
              <a:t>The </a:t>
            </a:r>
            <a:r>
              <a:rPr lang="en-US" altLang="zh-CN" dirty="0" smtClean="0">
                <a:solidFill>
                  <a:srgbClr val="FF0000"/>
                </a:solidFill>
              </a:rPr>
              <a:t>5</a:t>
            </a:r>
            <a:r>
              <a:rPr lang="en-US" altLang="zh-CN" baseline="30000" dirty="0" smtClean="0">
                <a:solidFill>
                  <a:srgbClr val="FF0000"/>
                </a:solidFill>
              </a:rPr>
              <a:t>th</a:t>
            </a:r>
            <a:r>
              <a:rPr lang="en-US" altLang="zh-CN" dirty="0" smtClean="0">
                <a:solidFill>
                  <a:srgbClr val="FF0000"/>
                </a:solidFill>
              </a:rPr>
              <a:t> &amp; 6</a:t>
            </a:r>
            <a:r>
              <a:rPr lang="en-US" altLang="zh-CN" baseline="30000" dirty="0" smtClean="0">
                <a:solidFill>
                  <a:srgbClr val="FF0000"/>
                </a:solidFill>
              </a:rPr>
              <a:t>th</a:t>
            </a:r>
            <a:r>
              <a:rPr lang="en-US" altLang="zh-CN" dirty="0" smtClean="0">
                <a:solidFill>
                  <a:srgbClr val="FF0000"/>
                </a:solidFill>
              </a:rPr>
              <a:t> </a:t>
            </a:r>
            <a:r>
              <a:rPr lang="en-US" altLang="zh-CN" dirty="0" smtClean="0"/>
              <a:t>paragraphs</a:t>
            </a:r>
            <a:endParaRPr lang="zh-CN" altLang="en-US" dirty="0"/>
          </a:p>
        </p:txBody>
      </p:sp>
      <p:sp>
        <p:nvSpPr>
          <p:cNvPr id="4" name="页脚占位符 3"/>
          <p:cNvSpPr>
            <a:spLocks noGrp="1"/>
          </p:cNvSpPr>
          <p:nvPr>
            <p:ph type="ftr"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35937AA-C22C-49A1-B1A2-AA4B34E89984}" type="slidenum">
              <a:rPr kumimoji="0"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17</a:t>
            </a:fld>
            <a:endPar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矩形 4"/>
          <p:cNvSpPr/>
          <p:nvPr/>
        </p:nvSpPr>
        <p:spPr>
          <a:xfrm>
            <a:off x="251520" y="747861"/>
            <a:ext cx="8640960" cy="483209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lvl="0" algn="just"/>
            <a:r>
              <a:rPr lang="en-US" altLang="zh-CN" sz="2800" i="0" dirty="0">
                <a:solidFill>
                  <a:srgbClr val="000000"/>
                </a:solidFill>
              </a:rPr>
              <a:t>Eventually, the Internet of things will do more than just alert you to the </a:t>
            </a:r>
            <a:r>
              <a:rPr lang="en-US" altLang="zh-CN" sz="2800" i="0" dirty="0" smtClean="0">
                <a:solidFill>
                  <a:srgbClr val="000000"/>
                </a:solidFill>
              </a:rPr>
              <a:t>whereabouts </a:t>
            </a:r>
            <a:r>
              <a:rPr lang="en-US" altLang="zh-CN" sz="1400" i="0" dirty="0" smtClean="0">
                <a:solidFill>
                  <a:srgbClr val="0000FF"/>
                </a:solidFill>
              </a:rPr>
              <a:t>(</a:t>
            </a:r>
            <a:r>
              <a:rPr lang="zh-CN" altLang="en-US" sz="1400" i="0" dirty="0" smtClean="0">
                <a:solidFill>
                  <a:srgbClr val="0000FF"/>
                </a:solidFill>
              </a:rPr>
              <a:t>行踪</a:t>
            </a:r>
            <a:r>
              <a:rPr lang="en-US" altLang="zh-CN" sz="1400" i="0" dirty="0" smtClean="0">
                <a:solidFill>
                  <a:srgbClr val="0000FF"/>
                </a:solidFill>
              </a:rPr>
              <a:t>)</a:t>
            </a:r>
            <a:r>
              <a:rPr lang="en-US" altLang="zh-CN" sz="2800" i="0" dirty="0" smtClean="0">
                <a:solidFill>
                  <a:srgbClr val="000000"/>
                </a:solidFill>
              </a:rPr>
              <a:t> </a:t>
            </a:r>
            <a:r>
              <a:rPr lang="en-US" altLang="zh-CN" sz="2800" i="0" dirty="0">
                <a:solidFill>
                  <a:srgbClr val="000000"/>
                </a:solidFill>
              </a:rPr>
              <a:t>or condition of something. Devices will talk to each other and grow </a:t>
            </a:r>
            <a:r>
              <a:rPr lang="en-US" altLang="zh-CN" sz="2800" i="0" dirty="0">
                <a:solidFill>
                  <a:srgbClr val="FF0000"/>
                </a:solidFill>
              </a:rPr>
              <a:t>autonomous</a:t>
            </a:r>
            <a:r>
              <a:rPr lang="en-US" altLang="zh-CN" sz="2800" i="0" dirty="0">
                <a:solidFill>
                  <a:srgbClr val="000000"/>
                </a:solidFill>
              </a:rPr>
              <a:t>. This is often called </a:t>
            </a:r>
            <a:r>
              <a:rPr lang="en-US" altLang="zh-CN" sz="2800" i="0" dirty="0">
                <a:solidFill>
                  <a:srgbClr val="FF0000"/>
                </a:solidFill>
              </a:rPr>
              <a:t>machine to machine</a:t>
            </a:r>
            <a:r>
              <a:rPr lang="en-US" altLang="zh-CN" sz="2800" i="0" dirty="0">
                <a:solidFill>
                  <a:srgbClr val="000000"/>
                </a:solidFill>
              </a:rPr>
              <a:t> technology (</a:t>
            </a:r>
            <a:r>
              <a:rPr lang="en-US" altLang="zh-CN" sz="2800" i="0" dirty="0">
                <a:solidFill>
                  <a:srgbClr val="FF0000"/>
                </a:solidFill>
              </a:rPr>
              <a:t>M2M</a:t>
            </a:r>
            <a:r>
              <a:rPr lang="en-US" altLang="zh-CN" sz="2800" i="0" dirty="0">
                <a:solidFill>
                  <a:srgbClr val="000000"/>
                </a:solidFill>
              </a:rPr>
              <a:t>).</a:t>
            </a:r>
          </a:p>
          <a:p>
            <a:pPr lvl="0" algn="just"/>
            <a:endParaRPr lang="en-US" altLang="zh-CN" sz="2800" i="0" dirty="0">
              <a:solidFill>
                <a:srgbClr val="000000"/>
              </a:solidFill>
            </a:endParaRPr>
          </a:p>
          <a:p>
            <a:pPr lvl="0" algn="just"/>
            <a:r>
              <a:rPr lang="en-US" altLang="zh-CN" sz="2800" i="0" dirty="0">
                <a:solidFill>
                  <a:srgbClr val="000000"/>
                </a:solidFill>
              </a:rPr>
              <a:t>Examples include:</a:t>
            </a:r>
          </a:p>
          <a:p>
            <a:pPr lvl="0" algn="just"/>
            <a:r>
              <a:rPr lang="en-US" altLang="zh-CN" sz="2800" i="0" dirty="0" smtClean="0">
                <a:solidFill>
                  <a:srgbClr val="000000"/>
                </a:solidFill>
              </a:rPr>
              <a:t>Cars </a:t>
            </a:r>
            <a:r>
              <a:rPr lang="en-US" altLang="zh-CN" sz="2800" i="0" dirty="0">
                <a:solidFill>
                  <a:srgbClr val="000000"/>
                </a:solidFill>
              </a:rPr>
              <a:t>that driver themselves.</a:t>
            </a:r>
          </a:p>
          <a:p>
            <a:pPr lvl="0" algn="just"/>
            <a:r>
              <a:rPr lang="en-US" altLang="zh-CN" sz="2800" i="0" dirty="0" smtClean="0">
                <a:solidFill>
                  <a:srgbClr val="000000"/>
                </a:solidFill>
              </a:rPr>
              <a:t>Traffic </a:t>
            </a:r>
            <a:r>
              <a:rPr lang="en-US" altLang="zh-CN" sz="2800" i="0" dirty="0">
                <a:solidFill>
                  <a:srgbClr val="000000"/>
                </a:solidFill>
              </a:rPr>
              <a:t>lights that automatically respond to traffic jams or an accident, directing cars away from troubled areas.</a:t>
            </a:r>
          </a:p>
          <a:p>
            <a:pPr lvl="0" algn="just"/>
            <a:r>
              <a:rPr lang="en-US" altLang="zh-CN" sz="2800" i="0" dirty="0" smtClean="0">
                <a:solidFill>
                  <a:srgbClr val="000000"/>
                </a:solidFill>
              </a:rPr>
              <a:t>Buildings </a:t>
            </a:r>
            <a:r>
              <a:rPr lang="en-US" altLang="zh-CN" sz="2800" i="0" dirty="0">
                <a:solidFill>
                  <a:srgbClr val="000000"/>
                </a:solidFill>
              </a:rPr>
              <a:t>that automatically </a:t>
            </a:r>
            <a:r>
              <a:rPr lang="en-US" altLang="zh-CN" sz="2800" i="0" dirty="0">
                <a:solidFill>
                  <a:srgbClr val="0000FF"/>
                </a:solidFill>
              </a:rPr>
              <a:t>turn</a:t>
            </a:r>
            <a:r>
              <a:rPr lang="en-US" altLang="zh-CN" sz="2800" i="0" dirty="0">
                <a:solidFill>
                  <a:srgbClr val="000000"/>
                </a:solidFill>
              </a:rPr>
              <a:t> the lights and heat </a:t>
            </a:r>
            <a:r>
              <a:rPr lang="en-US" altLang="zh-CN" sz="2800" i="0" dirty="0">
                <a:solidFill>
                  <a:srgbClr val="0000FF"/>
                </a:solidFill>
              </a:rPr>
              <a:t>off</a:t>
            </a:r>
            <a:r>
              <a:rPr lang="en-US" altLang="zh-CN" sz="2800" i="0" dirty="0">
                <a:solidFill>
                  <a:srgbClr val="000000"/>
                </a:solidFill>
              </a:rPr>
              <a:t> when they detect no one is in the room.</a:t>
            </a:r>
          </a:p>
        </p:txBody>
      </p:sp>
    </p:spTree>
    <p:extLst>
      <p:ext uri="{BB962C8B-B14F-4D97-AF65-F5344CB8AC3E}">
        <p14:creationId xmlns:p14="http://schemas.microsoft.com/office/powerpoint/2010/main" val="1953580435"/>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66738" y="45889"/>
            <a:ext cx="8001000" cy="4967287"/>
          </a:xfrm>
        </p:spPr>
        <p:txBody>
          <a:bodyPr/>
          <a:lstStyle/>
          <a:p>
            <a:r>
              <a:rPr lang="en-US" altLang="zh-CN" dirty="0" smtClean="0"/>
              <a:t>The </a:t>
            </a:r>
            <a:r>
              <a:rPr lang="en-US" altLang="zh-CN" dirty="0" smtClean="0">
                <a:solidFill>
                  <a:srgbClr val="FF0000"/>
                </a:solidFill>
              </a:rPr>
              <a:t>7</a:t>
            </a:r>
            <a:r>
              <a:rPr lang="en-US" altLang="zh-CN" baseline="30000" dirty="0" smtClean="0">
                <a:solidFill>
                  <a:srgbClr val="FF0000"/>
                </a:solidFill>
              </a:rPr>
              <a:t>th</a:t>
            </a:r>
            <a:r>
              <a:rPr lang="en-US" altLang="zh-CN" dirty="0" smtClean="0">
                <a:solidFill>
                  <a:srgbClr val="FF0000"/>
                </a:solidFill>
              </a:rPr>
              <a:t>, 8</a:t>
            </a:r>
            <a:r>
              <a:rPr lang="en-US" altLang="zh-CN" baseline="30000" dirty="0" smtClean="0">
                <a:solidFill>
                  <a:srgbClr val="FF0000"/>
                </a:solidFill>
              </a:rPr>
              <a:t>th</a:t>
            </a:r>
            <a:r>
              <a:rPr lang="en-US" altLang="zh-CN" dirty="0" smtClean="0">
                <a:solidFill>
                  <a:srgbClr val="FF0000"/>
                </a:solidFill>
              </a:rPr>
              <a:t>, 9</a:t>
            </a:r>
            <a:r>
              <a:rPr lang="en-US" altLang="zh-CN" baseline="30000" dirty="0" smtClean="0">
                <a:solidFill>
                  <a:srgbClr val="FF0000"/>
                </a:solidFill>
              </a:rPr>
              <a:t>th</a:t>
            </a:r>
            <a:r>
              <a:rPr lang="en-US" altLang="zh-CN" dirty="0" smtClean="0">
                <a:solidFill>
                  <a:srgbClr val="FF0000"/>
                </a:solidFill>
              </a:rPr>
              <a:t>, and 10</a:t>
            </a:r>
            <a:r>
              <a:rPr lang="en-US" altLang="zh-CN" baseline="30000" dirty="0" smtClean="0">
                <a:solidFill>
                  <a:srgbClr val="FF0000"/>
                </a:solidFill>
              </a:rPr>
              <a:t>th</a:t>
            </a:r>
            <a:r>
              <a:rPr lang="en-US" altLang="zh-CN" dirty="0" smtClean="0">
                <a:solidFill>
                  <a:srgbClr val="FF0000"/>
                </a:solidFill>
              </a:rPr>
              <a:t> </a:t>
            </a:r>
            <a:r>
              <a:rPr lang="en-US" altLang="zh-CN" dirty="0" smtClean="0"/>
              <a:t>paragraphs</a:t>
            </a:r>
            <a:endParaRPr lang="zh-CN" altLang="en-US" dirty="0"/>
          </a:p>
        </p:txBody>
      </p:sp>
      <p:sp>
        <p:nvSpPr>
          <p:cNvPr id="4" name="页脚占位符 3"/>
          <p:cNvSpPr>
            <a:spLocks noGrp="1"/>
          </p:cNvSpPr>
          <p:nvPr>
            <p:ph type="ftr"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35937AA-C22C-49A1-B1A2-AA4B34E89984}" type="slidenum">
              <a:rPr kumimoji="0"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18</a:t>
            </a:fld>
            <a:endPar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矩形 4"/>
          <p:cNvSpPr/>
          <p:nvPr/>
        </p:nvSpPr>
        <p:spPr>
          <a:xfrm>
            <a:off x="251520" y="747861"/>
            <a:ext cx="8640960" cy="452431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lvl="0" algn="just"/>
            <a:r>
              <a:rPr lang="en-US" altLang="zh-CN" sz="2400" i="0" dirty="0">
                <a:solidFill>
                  <a:srgbClr val="000000"/>
                </a:solidFill>
              </a:rPr>
              <a:t>Eventually, every item in the supply will be tracked and “smart”.</a:t>
            </a:r>
          </a:p>
          <a:p>
            <a:pPr lvl="0" algn="just"/>
            <a:endParaRPr lang="en-US" altLang="zh-CN" sz="2400" i="0" dirty="0">
              <a:solidFill>
                <a:srgbClr val="000000"/>
              </a:solidFill>
            </a:endParaRPr>
          </a:p>
          <a:p>
            <a:pPr lvl="0" algn="just"/>
            <a:r>
              <a:rPr lang="en-US" altLang="zh-CN" sz="2400" i="0" dirty="0">
                <a:solidFill>
                  <a:srgbClr val="000000"/>
                </a:solidFill>
              </a:rPr>
              <a:t>The whereabouts of coworkers will be instantly available, too.</a:t>
            </a:r>
          </a:p>
          <a:p>
            <a:pPr lvl="0" algn="just"/>
            <a:endParaRPr lang="en-US" altLang="zh-CN" sz="2400" i="0" dirty="0">
              <a:solidFill>
                <a:srgbClr val="000000"/>
              </a:solidFill>
            </a:endParaRPr>
          </a:p>
          <a:p>
            <a:pPr lvl="0" algn="just"/>
            <a:r>
              <a:rPr lang="en-US" altLang="zh-CN" sz="2400" i="0" dirty="0">
                <a:solidFill>
                  <a:srgbClr val="000000"/>
                </a:solidFill>
              </a:rPr>
              <a:t>“Employees on every level will be able to perform their functions more efficiently,” says W. David Stephenson, a consultant with INEX Advisors.</a:t>
            </a:r>
          </a:p>
          <a:p>
            <a:pPr lvl="0" algn="just"/>
            <a:endParaRPr lang="en-US" altLang="zh-CN" sz="2400" i="0" dirty="0">
              <a:solidFill>
                <a:srgbClr val="000000"/>
              </a:solidFill>
            </a:endParaRPr>
          </a:p>
          <a:p>
            <a:pPr lvl="0" algn="just"/>
            <a:r>
              <a:rPr lang="en-US" altLang="zh-CN" sz="2400" i="0" dirty="0">
                <a:solidFill>
                  <a:srgbClr val="000000"/>
                </a:solidFill>
              </a:rPr>
              <a:t>This will alter how manager run companies, </a:t>
            </a:r>
            <a:r>
              <a:rPr lang="en-US" altLang="zh-CN" sz="2400" i="0" u="sng" dirty="0">
                <a:solidFill>
                  <a:srgbClr val="FF0000"/>
                </a:solidFill>
              </a:rPr>
              <a:t>getting rid of </a:t>
            </a:r>
            <a:r>
              <a:rPr lang="en-US" altLang="zh-CN" sz="2400" i="0" dirty="0">
                <a:solidFill>
                  <a:srgbClr val="000000"/>
                </a:solidFill>
              </a:rPr>
              <a:t>hierarchical decision </a:t>
            </a:r>
            <a:r>
              <a:rPr lang="en-US" altLang="zh-CN" sz="2400" i="0" dirty="0" smtClean="0">
                <a:solidFill>
                  <a:srgbClr val="000000"/>
                </a:solidFill>
              </a:rPr>
              <a:t>makers</a:t>
            </a:r>
            <a:r>
              <a:rPr lang="en-US" altLang="zh-CN" sz="2400" i="0" dirty="0" smtClean="0">
                <a:solidFill>
                  <a:srgbClr val="000000"/>
                </a:solidFill>
                <a:latin typeface="Times New Roman" panose="02020603050405020304" pitchFamily="18" charset="0"/>
                <a:cs typeface="Times New Roman" panose="02020603050405020304" pitchFamily="18" charset="0"/>
              </a:rPr>
              <a:t>—</a:t>
            </a:r>
            <a:r>
              <a:rPr lang="en-US" altLang="zh-CN" sz="2400" i="0" dirty="0" smtClean="0">
                <a:solidFill>
                  <a:srgbClr val="000000"/>
                </a:solidFill>
              </a:rPr>
              <a:t>the </a:t>
            </a:r>
            <a:r>
              <a:rPr lang="en-US" altLang="zh-CN" sz="2400" i="0" dirty="0">
                <a:solidFill>
                  <a:srgbClr val="000000"/>
                </a:solidFill>
              </a:rPr>
              <a:t>classic role of the boss. “That, in my mind, will be the greatest business benefit of the Internet of Things,” Stephenson says</a:t>
            </a:r>
            <a:r>
              <a:rPr lang="en-US" altLang="zh-CN" sz="2400" i="0" dirty="0" smtClean="0">
                <a:solidFill>
                  <a:srgbClr val="000000"/>
                </a:solidFill>
              </a:rPr>
              <a:t>.</a:t>
            </a:r>
            <a:endParaRPr lang="en-US" altLang="zh-CN" sz="2400" i="0" dirty="0">
              <a:solidFill>
                <a:srgbClr val="000000"/>
              </a:solidFill>
            </a:endParaRPr>
          </a:p>
        </p:txBody>
      </p:sp>
      <p:cxnSp>
        <p:nvCxnSpPr>
          <p:cNvPr id="6" name="直接箭头连接符 5"/>
          <p:cNvCxnSpPr/>
          <p:nvPr/>
        </p:nvCxnSpPr>
        <p:spPr bwMode="auto">
          <a:xfrm flipH="1">
            <a:off x="7596336" y="4050529"/>
            <a:ext cx="480564" cy="1603052"/>
          </a:xfrm>
          <a:prstGeom prst="straightConnector1">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7" name="矩形 6"/>
          <p:cNvSpPr/>
          <p:nvPr/>
        </p:nvSpPr>
        <p:spPr>
          <a:xfrm>
            <a:off x="6102522" y="5811876"/>
            <a:ext cx="2789957" cy="338554"/>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zh-CN" altLang="en-US" sz="1600" dirty="0" smtClean="0"/>
              <a:t>独立分词结构，作补充说明</a:t>
            </a:r>
            <a:endParaRPr lang="zh-CN" altLang="en-US" sz="1600" dirty="0"/>
          </a:p>
        </p:txBody>
      </p:sp>
    </p:spTree>
    <p:extLst>
      <p:ext uri="{BB962C8B-B14F-4D97-AF65-F5344CB8AC3E}">
        <p14:creationId xmlns:p14="http://schemas.microsoft.com/office/powerpoint/2010/main" val="866199481"/>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66738" y="45889"/>
            <a:ext cx="8001000" cy="4967287"/>
          </a:xfrm>
        </p:spPr>
        <p:txBody>
          <a:bodyPr/>
          <a:lstStyle/>
          <a:p>
            <a:r>
              <a:rPr lang="en-US" altLang="zh-CN" dirty="0" smtClean="0"/>
              <a:t>The </a:t>
            </a:r>
            <a:r>
              <a:rPr lang="en-US" altLang="zh-CN" dirty="0" smtClean="0">
                <a:solidFill>
                  <a:srgbClr val="FF0000"/>
                </a:solidFill>
              </a:rPr>
              <a:t>remaining </a:t>
            </a:r>
            <a:r>
              <a:rPr lang="en-US" altLang="zh-CN" dirty="0" smtClean="0"/>
              <a:t>paragraphs</a:t>
            </a:r>
            <a:endParaRPr lang="zh-CN" altLang="en-US" dirty="0"/>
          </a:p>
        </p:txBody>
      </p:sp>
      <p:sp>
        <p:nvSpPr>
          <p:cNvPr id="4" name="页脚占位符 3"/>
          <p:cNvSpPr>
            <a:spLocks noGrp="1"/>
          </p:cNvSpPr>
          <p:nvPr>
            <p:ph type="ftr"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35937AA-C22C-49A1-B1A2-AA4B34E89984}" type="slidenum">
              <a:rPr kumimoji="0"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19</a:t>
            </a:fld>
            <a:endPar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矩形 4"/>
          <p:cNvSpPr/>
          <p:nvPr/>
        </p:nvSpPr>
        <p:spPr>
          <a:xfrm>
            <a:off x="251520" y="692696"/>
            <a:ext cx="8640960" cy="2677656"/>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lvl="0" algn="just"/>
            <a:r>
              <a:rPr lang="en-US" altLang="zh-CN" sz="2400" i="0" dirty="0" smtClean="0">
                <a:solidFill>
                  <a:srgbClr val="000000"/>
                </a:solidFill>
              </a:rPr>
              <a:t>As </a:t>
            </a:r>
            <a:r>
              <a:rPr lang="en-US" altLang="zh-CN" sz="2400" i="0" dirty="0">
                <a:solidFill>
                  <a:srgbClr val="000000"/>
                </a:solidFill>
              </a:rPr>
              <a:t>cool as the Internet of Things sounds, there is a </a:t>
            </a:r>
            <a:r>
              <a:rPr lang="en-US" altLang="zh-CN" sz="2400" i="0" dirty="0" smtClean="0">
                <a:solidFill>
                  <a:srgbClr val="0000FF"/>
                </a:solidFill>
              </a:rPr>
              <a:t>downside </a:t>
            </a:r>
            <a:r>
              <a:rPr lang="zh-CN" altLang="en-US" sz="1400" i="0" dirty="0" smtClean="0">
                <a:solidFill>
                  <a:srgbClr val="0000FF"/>
                </a:solidFill>
              </a:rPr>
              <a:t>（缺点）</a:t>
            </a:r>
            <a:r>
              <a:rPr lang="en-US" altLang="zh-CN" sz="2400" i="0" dirty="0" smtClean="0">
                <a:solidFill>
                  <a:srgbClr val="000000"/>
                </a:solidFill>
              </a:rPr>
              <a:t>. </a:t>
            </a:r>
            <a:r>
              <a:rPr lang="en-US" altLang="zh-CN" sz="2400" i="0" dirty="0">
                <a:solidFill>
                  <a:srgbClr val="000000"/>
                </a:solidFill>
              </a:rPr>
              <a:t>Issues such as privacy, reliability, and control of data still have to be </a:t>
            </a:r>
            <a:r>
              <a:rPr lang="en-US" altLang="zh-CN" sz="2400" b="1" i="0" dirty="0">
                <a:solidFill>
                  <a:srgbClr val="FF0000"/>
                </a:solidFill>
              </a:rPr>
              <a:t>worked out</a:t>
            </a:r>
            <a:r>
              <a:rPr lang="en-US" altLang="zh-CN" sz="2400" i="0" dirty="0">
                <a:solidFill>
                  <a:srgbClr val="000000"/>
                </a:solidFill>
              </a:rPr>
              <a:t>.</a:t>
            </a:r>
          </a:p>
          <a:p>
            <a:pPr lvl="0" algn="just"/>
            <a:endParaRPr lang="en-US" altLang="zh-CN" sz="2400" i="0" dirty="0">
              <a:solidFill>
                <a:srgbClr val="000000"/>
              </a:solidFill>
            </a:endParaRPr>
          </a:p>
          <a:p>
            <a:pPr lvl="0" algn="just"/>
            <a:r>
              <a:rPr lang="en-US" altLang="zh-CN" sz="2400" i="0" dirty="0">
                <a:solidFill>
                  <a:srgbClr val="000000"/>
                </a:solidFill>
              </a:rPr>
              <a:t>But even so, there is no stopping the Internet of Things now. Within a few years, it will be like mobile phones and broadband – you won’t know how you ever lived without it.</a:t>
            </a:r>
          </a:p>
        </p:txBody>
      </p:sp>
      <p:sp>
        <p:nvSpPr>
          <p:cNvPr id="8" name="矩形 7"/>
          <p:cNvSpPr/>
          <p:nvPr/>
        </p:nvSpPr>
        <p:spPr>
          <a:xfrm>
            <a:off x="251520" y="4135720"/>
            <a:ext cx="8640960" cy="267765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just"/>
            <a:r>
              <a:rPr lang="en-US" altLang="zh-CN" sz="2400" i="0" dirty="0" smtClean="0"/>
              <a:t>1. To </a:t>
            </a:r>
            <a:r>
              <a:rPr lang="en-US" altLang="zh-CN" sz="2400" i="0" dirty="0">
                <a:solidFill>
                  <a:srgbClr val="FF0000"/>
                </a:solidFill>
              </a:rPr>
              <a:t>work out</a:t>
            </a:r>
            <a:r>
              <a:rPr lang="en-US" altLang="zh-CN" sz="2400" i="0" dirty="0"/>
              <a:t> a plan, one has to start with investigation. </a:t>
            </a:r>
          </a:p>
          <a:p>
            <a:pPr algn="just"/>
            <a:r>
              <a:rPr lang="zh-CN" altLang="en-US" sz="2400" i="0" dirty="0"/>
              <a:t>制定计划要从调查研究入手</a:t>
            </a:r>
            <a:r>
              <a:rPr lang="zh-CN" altLang="en-US" sz="2400" i="0" dirty="0" smtClean="0"/>
              <a:t>。</a:t>
            </a:r>
            <a:endParaRPr lang="en-US" altLang="zh-CN" sz="2400" i="0" dirty="0" smtClean="0"/>
          </a:p>
          <a:p>
            <a:pPr algn="just"/>
            <a:r>
              <a:rPr lang="en-US" altLang="zh-CN" sz="2400" i="0" dirty="0" smtClean="0"/>
              <a:t>2. I </a:t>
            </a:r>
            <a:r>
              <a:rPr lang="en-US" altLang="zh-CN" sz="2400" i="0" dirty="0"/>
              <a:t>could </a:t>
            </a:r>
            <a:r>
              <a:rPr lang="en-US" altLang="zh-CN" sz="2400" i="0" dirty="0">
                <a:solidFill>
                  <a:srgbClr val="FF0000"/>
                </a:solidFill>
              </a:rPr>
              <a:t>work out </a:t>
            </a:r>
            <a:r>
              <a:rPr lang="en-US" altLang="zh-CN" sz="2400" i="0" dirty="0"/>
              <a:t>that problem standing on my head. </a:t>
            </a:r>
          </a:p>
          <a:p>
            <a:pPr algn="just"/>
            <a:r>
              <a:rPr lang="zh-CN" altLang="en-US" sz="2400" i="0" dirty="0"/>
              <a:t>我解决那个问题易如反掌</a:t>
            </a:r>
            <a:r>
              <a:rPr lang="zh-CN" altLang="en-US" sz="2400" i="0" dirty="0" smtClean="0"/>
              <a:t>。</a:t>
            </a:r>
            <a:endParaRPr lang="en-US" altLang="zh-CN" sz="2400" i="0" dirty="0" smtClean="0"/>
          </a:p>
          <a:p>
            <a:pPr algn="just"/>
            <a:r>
              <a:rPr lang="en-US" altLang="zh-CN" sz="2400" i="0" dirty="0" smtClean="0"/>
              <a:t>3. It </a:t>
            </a:r>
            <a:r>
              <a:rPr lang="en-US" altLang="zh-CN" sz="2400" i="0" dirty="0"/>
              <a:t>took them about one month to </a:t>
            </a:r>
            <a:r>
              <a:rPr lang="en-US" altLang="zh-CN" sz="2400" i="0" dirty="0">
                <a:solidFill>
                  <a:srgbClr val="FF0000"/>
                </a:solidFill>
              </a:rPr>
              <a:t>figure out </a:t>
            </a:r>
            <a:r>
              <a:rPr lang="en-US" altLang="zh-CN" sz="2400" i="0" dirty="0"/>
              <a:t>how to start the </a:t>
            </a:r>
            <a:r>
              <a:rPr lang="en-US" altLang="zh-CN" sz="2400" i="0" dirty="0" smtClean="0"/>
              <a:t>equipment.</a:t>
            </a:r>
            <a:endParaRPr lang="en-US" altLang="zh-CN" sz="2400" i="0" dirty="0"/>
          </a:p>
          <a:p>
            <a:pPr algn="just"/>
            <a:r>
              <a:rPr lang="zh-CN" altLang="en-US" sz="2400" i="0" dirty="0"/>
              <a:t>他们花了大约</a:t>
            </a:r>
            <a:r>
              <a:rPr lang="en-US" altLang="zh-CN" sz="2400" i="0" dirty="0"/>
              <a:t>1</a:t>
            </a:r>
            <a:r>
              <a:rPr lang="zh-CN" altLang="en-US" sz="2400" i="0" dirty="0"/>
              <a:t>个月的时间才搞清楚如何启动设备。</a:t>
            </a:r>
            <a:endParaRPr lang="en-US" altLang="zh-CN" sz="2400" i="0" dirty="0" smtClean="0"/>
          </a:p>
        </p:txBody>
      </p:sp>
      <p:sp>
        <p:nvSpPr>
          <p:cNvPr id="9" name="矩形 8"/>
          <p:cNvSpPr/>
          <p:nvPr/>
        </p:nvSpPr>
        <p:spPr>
          <a:xfrm>
            <a:off x="251520" y="3543399"/>
            <a:ext cx="3466013" cy="461665"/>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r>
              <a:rPr lang="en-US" altLang="zh-CN" sz="2400" i="0" dirty="0" smtClean="0"/>
              <a:t>work out </a:t>
            </a:r>
            <a:r>
              <a:rPr lang="zh-CN" altLang="en-US" sz="2400" i="0" dirty="0" smtClean="0"/>
              <a:t>解决</a:t>
            </a:r>
            <a:r>
              <a:rPr lang="en-US" altLang="zh-CN" sz="2400" i="0" dirty="0"/>
              <a:t>;</a:t>
            </a:r>
            <a:r>
              <a:rPr lang="zh-CN" altLang="en-US" sz="2400" i="0" dirty="0"/>
              <a:t>作出</a:t>
            </a:r>
            <a:r>
              <a:rPr lang="en-US" altLang="zh-CN" sz="2400" i="0" dirty="0"/>
              <a:t>;</a:t>
            </a:r>
            <a:r>
              <a:rPr lang="zh-CN" altLang="en-US" sz="2400" i="0" dirty="0"/>
              <a:t>锻炼</a:t>
            </a:r>
            <a:r>
              <a:rPr lang="en-US" altLang="zh-CN" sz="2400" i="0" dirty="0"/>
              <a:t>;</a:t>
            </a:r>
            <a:endParaRPr lang="en-US" altLang="zh-CN" sz="2400" i="0" dirty="0" smtClean="0"/>
          </a:p>
        </p:txBody>
      </p:sp>
      <p:sp>
        <p:nvSpPr>
          <p:cNvPr id="10" name="矩形 9"/>
          <p:cNvSpPr/>
          <p:nvPr/>
        </p:nvSpPr>
        <p:spPr>
          <a:xfrm>
            <a:off x="4085878" y="3542388"/>
            <a:ext cx="4806602" cy="461665"/>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altLang="zh-CN" sz="2400" i="0" dirty="0"/>
              <a:t>figure </a:t>
            </a:r>
            <a:r>
              <a:rPr lang="en-US" altLang="zh-CN" sz="2400" i="0" dirty="0" smtClean="0"/>
              <a:t>out </a:t>
            </a:r>
            <a:r>
              <a:rPr lang="zh-CN" altLang="en-US" sz="2400" i="0" dirty="0" smtClean="0"/>
              <a:t>想</a:t>
            </a:r>
            <a:r>
              <a:rPr lang="zh-CN" altLang="en-US" sz="2400" i="0" dirty="0"/>
              <a:t>出</a:t>
            </a:r>
            <a:r>
              <a:rPr lang="en-US" altLang="zh-CN" sz="2400" i="0" dirty="0"/>
              <a:t>;</a:t>
            </a:r>
            <a:r>
              <a:rPr lang="zh-CN" altLang="en-US" sz="2400" i="0" dirty="0"/>
              <a:t>解决</a:t>
            </a:r>
            <a:r>
              <a:rPr lang="en-US" altLang="zh-CN" sz="2400" i="0" dirty="0"/>
              <a:t>;</a:t>
            </a:r>
            <a:r>
              <a:rPr lang="zh-CN" altLang="en-US" sz="2400" i="0" dirty="0"/>
              <a:t>计算出</a:t>
            </a:r>
            <a:r>
              <a:rPr lang="en-US" altLang="zh-CN" sz="2400" i="0" dirty="0"/>
              <a:t>;</a:t>
            </a:r>
            <a:r>
              <a:rPr lang="zh-CN" altLang="en-US" sz="2400" i="0" dirty="0"/>
              <a:t>弄明白</a:t>
            </a:r>
          </a:p>
        </p:txBody>
      </p:sp>
    </p:spTree>
    <p:extLst>
      <p:ext uri="{BB962C8B-B14F-4D97-AF65-F5344CB8AC3E}">
        <p14:creationId xmlns:p14="http://schemas.microsoft.com/office/powerpoint/2010/main" val="2889014015"/>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Outline</a:t>
            </a:r>
            <a:endParaRPr lang="zh-CN" altLang="en-US" dirty="0"/>
          </a:p>
        </p:txBody>
      </p:sp>
      <p:sp>
        <p:nvSpPr>
          <p:cNvPr id="3" name="内容占位符 2"/>
          <p:cNvSpPr>
            <a:spLocks noGrp="1"/>
          </p:cNvSpPr>
          <p:nvPr>
            <p:ph idx="1"/>
          </p:nvPr>
        </p:nvSpPr>
        <p:spPr/>
        <p:txBody>
          <a:bodyPr/>
          <a:lstStyle/>
          <a:p>
            <a:r>
              <a:rPr lang="en-US" altLang="zh-CN" dirty="0"/>
              <a:t>Part 1, Dialogue: Team Structure</a:t>
            </a:r>
            <a:endParaRPr lang="en-US" altLang="zh-CN" dirty="0" smtClean="0"/>
          </a:p>
          <a:p>
            <a:r>
              <a:rPr lang="en-US" altLang="zh-CN" dirty="0">
                <a:solidFill>
                  <a:schemeClr val="bg1">
                    <a:lumMod val="75000"/>
                  </a:schemeClr>
                </a:solidFill>
              </a:rPr>
              <a:t>Part 2, Translating: The Internet of Things</a:t>
            </a:r>
            <a:endParaRPr lang="zh-CN" altLang="en-US" dirty="0">
              <a:solidFill>
                <a:schemeClr val="bg1">
                  <a:lumMod val="75000"/>
                </a:schemeClr>
              </a:solidFill>
            </a:endParaRPr>
          </a:p>
        </p:txBody>
      </p:sp>
      <p:sp>
        <p:nvSpPr>
          <p:cNvPr id="4" name="页脚占位符 3"/>
          <p:cNvSpPr>
            <a:spLocks noGrp="1"/>
          </p:cNvSpPr>
          <p:nvPr>
            <p:ph type="ftr"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35937AA-C22C-49A1-B1A2-AA4B34E89984}" type="slidenum">
              <a:rPr kumimoji="0"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024995039"/>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dirty="0"/>
              <a:t>Part 1, Dialogue: Team Structure</a:t>
            </a:r>
            <a:endParaRPr lang="zh-CN" altLang="en-US" sz="3200" dirty="0"/>
          </a:p>
        </p:txBody>
      </p:sp>
      <p:sp>
        <p:nvSpPr>
          <p:cNvPr id="3" name="内容占位符 2"/>
          <p:cNvSpPr>
            <a:spLocks noGrp="1"/>
          </p:cNvSpPr>
          <p:nvPr>
            <p:ph idx="1"/>
          </p:nvPr>
        </p:nvSpPr>
        <p:spPr/>
        <p:txBody>
          <a:bodyPr/>
          <a:lstStyle/>
          <a:p>
            <a:r>
              <a:rPr lang="en-US" altLang="zh-CN" dirty="0" smtClean="0"/>
              <a:t>Main content</a:t>
            </a:r>
          </a:p>
          <a:p>
            <a:pPr lvl="1"/>
            <a:r>
              <a:rPr lang="zh-CN" altLang="en-US" dirty="0" smtClean="0"/>
              <a:t>主要讨论了如何进行团队合作</a:t>
            </a:r>
            <a:endParaRPr lang="en-US" altLang="zh-CN" dirty="0" smtClean="0"/>
          </a:p>
          <a:p>
            <a:pPr lvl="2"/>
            <a:r>
              <a:rPr lang="en-US" altLang="zh-CN" dirty="0" smtClean="0"/>
              <a:t>1</a:t>
            </a:r>
            <a:r>
              <a:rPr lang="zh-CN" altLang="en-US" dirty="0" smtClean="0"/>
              <a:t>）</a:t>
            </a:r>
            <a:r>
              <a:rPr lang="en-US" altLang="zh-CN" dirty="0" smtClean="0"/>
              <a:t>Extreme Programming</a:t>
            </a:r>
            <a:r>
              <a:rPr lang="zh-CN" altLang="en-US" dirty="0" smtClean="0"/>
              <a:t>：强调无障碍沟通、快速交付结果</a:t>
            </a:r>
            <a:endParaRPr lang="en-US" altLang="zh-CN" dirty="0" smtClean="0"/>
          </a:p>
          <a:p>
            <a:pPr lvl="2"/>
            <a:r>
              <a:rPr lang="en-US" altLang="zh-CN" dirty="0" smtClean="0"/>
              <a:t>2</a:t>
            </a:r>
            <a:r>
              <a:rPr lang="zh-CN" altLang="en-US" dirty="0" smtClean="0"/>
              <a:t>）另一种方式：围绕软件开发的三个主要任务，即，管理相关的、开发相关的、测试相关的。</a:t>
            </a:r>
            <a:endParaRPr lang="en-US" altLang="zh-CN" dirty="0" smtClean="0"/>
          </a:p>
          <a:p>
            <a:pPr lvl="1"/>
            <a:r>
              <a:rPr lang="zh-CN" altLang="en-US" dirty="0" smtClean="0"/>
              <a:t>强调团队成员保持良好沟通的重要性</a:t>
            </a:r>
            <a:endParaRPr lang="en-US" altLang="zh-CN" dirty="0" smtClean="0"/>
          </a:p>
          <a:p>
            <a:pPr lvl="1"/>
            <a:r>
              <a:rPr lang="zh-CN" altLang="en-US" dirty="0" smtClean="0"/>
              <a:t>代码版本控制管理</a:t>
            </a:r>
            <a:endParaRPr lang="en-US" altLang="zh-CN" dirty="0" smtClean="0"/>
          </a:p>
        </p:txBody>
      </p:sp>
      <p:sp>
        <p:nvSpPr>
          <p:cNvPr id="4" name="页脚占位符 3"/>
          <p:cNvSpPr>
            <a:spLocks noGrp="1"/>
          </p:cNvSpPr>
          <p:nvPr>
            <p:ph type="ftr" sz="quarter" idx="10"/>
          </p:nvPr>
        </p:nvSpPr>
        <p:spPr/>
        <p:txBody>
          <a:bodyPr/>
          <a:lstStyle/>
          <a:p>
            <a:pPr>
              <a:defRPr/>
            </a:pPr>
            <a:fld id="{535937AA-C22C-49A1-B1A2-AA4B34E89984}" type="slidenum">
              <a:rPr lang="en-US" altLang="zh-CN" smtClean="0"/>
              <a:pPr>
                <a:defRPr/>
              </a:pPr>
              <a:t>3</a:t>
            </a:fld>
            <a:endParaRPr lang="en-US" altLang="zh-CN"/>
          </a:p>
        </p:txBody>
      </p:sp>
    </p:spTree>
    <p:extLst>
      <p:ext uri="{BB962C8B-B14F-4D97-AF65-F5344CB8AC3E}">
        <p14:creationId xmlns:p14="http://schemas.microsoft.com/office/powerpoint/2010/main" val="3506348474"/>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pPr>
              <a:defRPr/>
            </a:pPr>
            <a:fld id="{535937AA-C22C-49A1-B1A2-AA4B34E89984}" type="slidenum">
              <a:rPr lang="en-US" altLang="zh-CN" smtClean="0"/>
              <a:pPr>
                <a:defRPr/>
              </a:pPr>
              <a:t>4</a:t>
            </a:fld>
            <a:endParaRPr lang="en-US" altLang="zh-CN"/>
          </a:p>
        </p:txBody>
      </p:sp>
      <p:sp>
        <p:nvSpPr>
          <p:cNvPr id="5" name="矩形 4"/>
          <p:cNvSpPr/>
          <p:nvPr/>
        </p:nvSpPr>
        <p:spPr>
          <a:xfrm>
            <a:off x="251520" y="98344"/>
            <a:ext cx="8640960" cy="2462213"/>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lvl="0" algn="just"/>
            <a:r>
              <a:rPr lang="en-US" altLang="zh-CN" sz="2200" b="1" i="0" dirty="0">
                <a:solidFill>
                  <a:srgbClr val="000000"/>
                </a:solidFill>
              </a:rPr>
              <a:t>Jason: </a:t>
            </a:r>
            <a:r>
              <a:rPr lang="en-US" altLang="zh-CN" sz="2200" i="0" dirty="0">
                <a:solidFill>
                  <a:srgbClr val="000000"/>
                </a:solidFill>
              </a:rPr>
              <a:t>Considering our situation, we can try </a:t>
            </a:r>
            <a:r>
              <a:rPr lang="en-US" altLang="zh-CN" sz="2200" b="1" i="0" dirty="0">
                <a:solidFill>
                  <a:srgbClr val="FF0000"/>
                </a:solidFill>
              </a:rPr>
              <a:t>Extreme Programming (XP) </a:t>
            </a:r>
            <a:r>
              <a:rPr lang="en-US" altLang="zh-CN" sz="2200" i="0" dirty="0">
                <a:solidFill>
                  <a:srgbClr val="000000"/>
                </a:solidFill>
              </a:rPr>
              <a:t>in the development process, which </a:t>
            </a:r>
            <a:r>
              <a:rPr lang="en-US" altLang="zh-CN" sz="2200" b="1" i="0" dirty="0">
                <a:solidFill>
                  <a:srgbClr val="0000FF"/>
                </a:solidFill>
              </a:rPr>
              <a:t>advocates</a:t>
            </a:r>
            <a:r>
              <a:rPr lang="en-US" altLang="zh-CN" sz="2200" i="0" dirty="0">
                <a:solidFill>
                  <a:srgbClr val="000000"/>
                </a:solidFill>
              </a:rPr>
              <a:t> communication without any obstacles and leads to a quick delivery. It </a:t>
            </a:r>
            <a:r>
              <a:rPr lang="en-US" altLang="zh-CN" sz="2200" i="0" dirty="0">
                <a:solidFill>
                  <a:srgbClr val="7030A0"/>
                </a:solidFill>
              </a:rPr>
              <a:t>is very appropriate to</a:t>
            </a:r>
            <a:r>
              <a:rPr lang="en-US" altLang="zh-CN" sz="2200" i="0" dirty="0">
                <a:solidFill>
                  <a:srgbClr val="000000"/>
                </a:solidFill>
              </a:rPr>
              <a:t> the characteristics of our team and project</a:t>
            </a:r>
            <a:r>
              <a:rPr lang="en-US" altLang="zh-CN" sz="2200" i="0" dirty="0" smtClean="0">
                <a:solidFill>
                  <a:srgbClr val="000000"/>
                </a:solidFill>
              </a:rPr>
              <a:t>.</a:t>
            </a:r>
          </a:p>
          <a:p>
            <a:pPr lvl="0" algn="just"/>
            <a:endParaRPr lang="en-US" altLang="zh-CN" sz="2200" b="1" i="0" dirty="0">
              <a:solidFill>
                <a:srgbClr val="000000"/>
              </a:solidFill>
            </a:endParaRPr>
          </a:p>
          <a:p>
            <a:pPr lvl="0" algn="just"/>
            <a:r>
              <a:rPr lang="en-US" altLang="zh-CN" sz="2200" b="1" i="0" dirty="0">
                <a:solidFill>
                  <a:srgbClr val="000000"/>
                </a:solidFill>
              </a:rPr>
              <a:t>Sharon: </a:t>
            </a:r>
            <a:r>
              <a:rPr lang="en-US" altLang="zh-CN" sz="2200" i="0" dirty="0">
                <a:solidFill>
                  <a:srgbClr val="000000"/>
                </a:solidFill>
              </a:rPr>
              <a:t>You are right. With XP, we can cooperate with each other and focus our time and energy, which is needed to succeed.</a:t>
            </a:r>
          </a:p>
        </p:txBody>
      </p:sp>
      <p:sp>
        <p:nvSpPr>
          <p:cNvPr id="6" name="矩形 5"/>
          <p:cNvSpPr/>
          <p:nvPr/>
        </p:nvSpPr>
        <p:spPr>
          <a:xfrm>
            <a:off x="251520" y="2823319"/>
            <a:ext cx="8640960" cy="461665"/>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altLang="zh-CN" sz="2400" i="0" dirty="0" smtClean="0"/>
              <a:t>Extreme Programming  (XP): </a:t>
            </a:r>
            <a:r>
              <a:rPr lang="zh-CN" altLang="en-US" sz="2400" i="0" dirty="0" smtClean="0"/>
              <a:t>极限编程</a:t>
            </a:r>
            <a:endParaRPr lang="zh-CN" altLang="en-US" sz="2400" i="0" dirty="0"/>
          </a:p>
        </p:txBody>
      </p:sp>
      <p:sp>
        <p:nvSpPr>
          <p:cNvPr id="7" name="矩形 6"/>
          <p:cNvSpPr/>
          <p:nvPr/>
        </p:nvSpPr>
        <p:spPr>
          <a:xfrm>
            <a:off x="251520" y="3480092"/>
            <a:ext cx="8640960" cy="1569660"/>
          </a:xfrm>
          <a:prstGeom prst="rect">
            <a:avLst/>
          </a:prstGeom>
          <a:ln>
            <a:solidFill>
              <a:srgbClr val="FF00FF"/>
            </a:solidFill>
          </a:ln>
        </p:spPr>
        <p:txBody>
          <a:bodyPr wrap="square">
            <a:spAutoFit/>
          </a:bodyPr>
          <a:lstStyle/>
          <a:p>
            <a:pPr algn="just"/>
            <a:r>
              <a:rPr lang="en-US" altLang="zh-CN" sz="2400" dirty="0"/>
              <a:t>The first Extreme Programming project was started March 6, 1996. Extreme Programming is one of several popular </a:t>
            </a:r>
            <a:r>
              <a:rPr lang="en-US" altLang="zh-CN" sz="2400" dirty="0">
                <a:solidFill>
                  <a:srgbClr val="FF0000"/>
                </a:solidFill>
              </a:rPr>
              <a:t>Agile Processes</a:t>
            </a:r>
            <a:r>
              <a:rPr lang="en-US" altLang="zh-CN" sz="2400" dirty="0"/>
              <a:t>. It has already been proven to be very successful at many companies of all different sizes and industries world wide.</a:t>
            </a:r>
            <a:endParaRPr lang="zh-CN" altLang="en-US" sz="2400" dirty="0"/>
          </a:p>
        </p:txBody>
      </p:sp>
      <p:sp>
        <p:nvSpPr>
          <p:cNvPr id="8" name="矩形 7"/>
          <p:cNvSpPr/>
          <p:nvPr/>
        </p:nvSpPr>
        <p:spPr>
          <a:xfrm>
            <a:off x="251520" y="5223976"/>
            <a:ext cx="8640960" cy="156966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just"/>
            <a:r>
              <a:rPr lang="en-US" altLang="zh-CN" sz="2400" dirty="0" smtClean="0"/>
              <a:t>XP is featured with </a:t>
            </a:r>
            <a:r>
              <a:rPr lang="en-US" altLang="zh-CN" sz="2400" dirty="0" smtClean="0">
                <a:solidFill>
                  <a:srgbClr val="FF0000"/>
                </a:solidFill>
              </a:rPr>
              <a:t>short development cycles</a:t>
            </a:r>
            <a:r>
              <a:rPr lang="en-US" altLang="zh-CN" sz="2400" dirty="0" smtClean="0"/>
              <a:t>. It usually involves  </a:t>
            </a:r>
            <a:r>
              <a:rPr lang="en-US" altLang="zh-CN" sz="2400" dirty="0" smtClean="0">
                <a:solidFill>
                  <a:srgbClr val="FF0000"/>
                </a:solidFill>
              </a:rPr>
              <a:t>four activities</a:t>
            </a:r>
            <a:r>
              <a:rPr lang="en-US" altLang="zh-CN" sz="2400" dirty="0" smtClean="0"/>
              <a:t>: coding, testing, listening, and designing. It advocates </a:t>
            </a:r>
            <a:r>
              <a:rPr lang="en-US" altLang="zh-CN" sz="2400" dirty="0" smtClean="0">
                <a:solidFill>
                  <a:srgbClr val="FF0000"/>
                </a:solidFill>
              </a:rPr>
              <a:t>five values</a:t>
            </a:r>
            <a:r>
              <a:rPr lang="en-US" altLang="zh-CN" sz="2400" dirty="0" smtClean="0"/>
              <a:t>: communication, simplicity, feedback, courage, and respect. </a:t>
            </a:r>
          </a:p>
        </p:txBody>
      </p:sp>
    </p:spTree>
    <p:extLst>
      <p:ext uri="{BB962C8B-B14F-4D97-AF65-F5344CB8AC3E}">
        <p14:creationId xmlns:p14="http://schemas.microsoft.com/office/powerpoint/2010/main" val="1061711590"/>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pPr>
              <a:defRPr/>
            </a:pPr>
            <a:fld id="{535937AA-C22C-49A1-B1A2-AA4B34E89984}" type="slidenum">
              <a:rPr lang="en-US" altLang="zh-CN" smtClean="0"/>
              <a:pPr>
                <a:defRPr/>
              </a:pPr>
              <a:t>5</a:t>
            </a:fld>
            <a:endParaRPr lang="en-US" altLang="zh-CN"/>
          </a:p>
        </p:txBody>
      </p:sp>
      <p:sp>
        <p:nvSpPr>
          <p:cNvPr id="5" name="矩形 4"/>
          <p:cNvSpPr/>
          <p:nvPr/>
        </p:nvSpPr>
        <p:spPr>
          <a:xfrm>
            <a:off x="251520" y="98344"/>
            <a:ext cx="8640960" cy="2462213"/>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lvl="0" algn="just"/>
            <a:r>
              <a:rPr lang="en-US" altLang="zh-CN" sz="2200" b="1" i="0" dirty="0">
                <a:solidFill>
                  <a:srgbClr val="000000"/>
                </a:solidFill>
              </a:rPr>
              <a:t>Jason: </a:t>
            </a:r>
            <a:r>
              <a:rPr lang="en-US" altLang="zh-CN" sz="2200" i="0" dirty="0">
                <a:solidFill>
                  <a:srgbClr val="000000"/>
                </a:solidFill>
              </a:rPr>
              <a:t>Considering our situation, we can try </a:t>
            </a:r>
            <a:r>
              <a:rPr lang="en-US" altLang="zh-CN" sz="2200" b="1" i="0" dirty="0">
                <a:solidFill>
                  <a:srgbClr val="FF0000"/>
                </a:solidFill>
              </a:rPr>
              <a:t>Extreme Programming (XP) </a:t>
            </a:r>
            <a:r>
              <a:rPr lang="en-US" altLang="zh-CN" sz="2200" i="0" dirty="0">
                <a:solidFill>
                  <a:srgbClr val="000000"/>
                </a:solidFill>
              </a:rPr>
              <a:t>in the development process, which </a:t>
            </a:r>
            <a:r>
              <a:rPr lang="en-US" altLang="zh-CN" sz="2200" b="1" i="0" dirty="0">
                <a:solidFill>
                  <a:srgbClr val="0000FF"/>
                </a:solidFill>
              </a:rPr>
              <a:t>advocates</a:t>
            </a:r>
            <a:r>
              <a:rPr lang="en-US" altLang="zh-CN" sz="2200" i="0" dirty="0">
                <a:solidFill>
                  <a:srgbClr val="000000"/>
                </a:solidFill>
              </a:rPr>
              <a:t> communication without any obstacles and leads to a quick delivery. It is very appropriate to the characteristics of our team and project</a:t>
            </a:r>
            <a:r>
              <a:rPr lang="en-US" altLang="zh-CN" sz="2200" i="0" dirty="0" smtClean="0">
                <a:solidFill>
                  <a:srgbClr val="000000"/>
                </a:solidFill>
              </a:rPr>
              <a:t>.</a:t>
            </a:r>
          </a:p>
          <a:p>
            <a:pPr lvl="0" algn="just"/>
            <a:endParaRPr lang="en-US" altLang="zh-CN" sz="2200" b="1" i="0" dirty="0">
              <a:solidFill>
                <a:srgbClr val="000000"/>
              </a:solidFill>
            </a:endParaRPr>
          </a:p>
          <a:p>
            <a:pPr lvl="0" algn="just"/>
            <a:r>
              <a:rPr lang="en-US" altLang="zh-CN" sz="2200" b="1" i="0" dirty="0">
                <a:solidFill>
                  <a:srgbClr val="000000"/>
                </a:solidFill>
              </a:rPr>
              <a:t>Sharon: </a:t>
            </a:r>
            <a:r>
              <a:rPr lang="en-US" altLang="zh-CN" sz="2200" i="0" dirty="0">
                <a:solidFill>
                  <a:srgbClr val="000000"/>
                </a:solidFill>
              </a:rPr>
              <a:t>You are right. With XP, we can cooperate with each other and focus our time and energy, which is needed to succeed.</a:t>
            </a:r>
          </a:p>
        </p:txBody>
      </p:sp>
      <p:sp>
        <p:nvSpPr>
          <p:cNvPr id="6" name="矩形 5"/>
          <p:cNvSpPr/>
          <p:nvPr/>
        </p:nvSpPr>
        <p:spPr>
          <a:xfrm>
            <a:off x="251520" y="2823319"/>
            <a:ext cx="8640960" cy="1200329"/>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altLang="zh-CN" sz="2400" i="0" dirty="0"/>
              <a:t>advocate </a:t>
            </a:r>
            <a:r>
              <a:rPr lang="en-US" altLang="zh-CN" sz="2400" i="0" dirty="0" smtClean="0"/>
              <a:t>[</a:t>
            </a:r>
            <a:r>
              <a:rPr lang="en-US" altLang="zh-CN" sz="2400" i="0" dirty="0"/>
              <a:t>ˈ</a:t>
            </a:r>
            <a:r>
              <a:rPr lang="en-US" altLang="zh-CN" sz="2400" i="0" dirty="0" err="1"/>
              <a:t>ædvəkeɪt</a:t>
            </a:r>
            <a:r>
              <a:rPr lang="en-US" altLang="zh-CN" sz="2400" i="0" dirty="0"/>
              <a:t> ]</a:t>
            </a:r>
          </a:p>
          <a:p>
            <a:r>
              <a:rPr lang="en-US" altLang="zh-CN" sz="2400" i="0" dirty="0" err="1"/>
              <a:t>vt</a:t>
            </a:r>
            <a:r>
              <a:rPr lang="en-US" altLang="zh-CN" sz="2400" i="0" dirty="0" err="1" smtClean="0"/>
              <a:t>.</a:t>
            </a:r>
            <a:r>
              <a:rPr lang="en-US" altLang="zh-CN" sz="2400" i="0" dirty="0" smtClean="0"/>
              <a:t> </a:t>
            </a:r>
            <a:r>
              <a:rPr lang="zh-CN" altLang="en-US" sz="2400" i="0" dirty="0" smtClean="0"/>
              <a:t>提倡</a:t>
            </a:r>
            <a:r>
              <a:rPr lang="en-US" altLang="zh-CN" sz="2400" i="0" dirty="0" smtClean="0"/>
              <a:t>; </a:t>
            </a:r>
            <a:r>
              <a:rPr lang="zh-CN" altLang="en-US" sz="2400" i="0" dirty="0" smtClean="0"/>
              <a:t>鼓吹</a:t>
            </a:r>
            <a:r>
              <a:rPr lang="en-US" altLang="zh-CN" sz="2400" i="0" dirty="0" smtClean="0"/>
              <a:t>; </a:t>
            </a:r>
            <a:r>
              <a:rPr lang="zh-CN" altLang="en-US" sz="2400" i="0" dirty="0" smtClean="0"/>
              <a:t>拥护</a:t>
            </a:r>
            <a:r>
              <a:rPr lang="en-US" altLang="zh-CN" sz="2400" i="0" dirty="0" smtClean="0"/>
              <a:t>; </a:t>
            </a:r>
            <a:r>
              <a:rPr lang="zh-CN" altLang="en-US" sz="2400" i="0" dirty="0" smtClean="0"/>
              <a:t>为</a:t>
            </a:r>
            <a:r>
              <a:rPr lang="en-US" altLang="zh-CN" sz="2400" i="0" dirty="0"/>
              <a:t>…</a:t>
            </a:r>
            <a:r>
              <a:rPr lang="zh-CN" altLang="en-US" sz="2400" i="0" dirty="0"/>
              <a:t>辩护</a:t>
            </a:r>
            <a:endParaRPr lang="en-US" altLang="zh-CN" sz="2400" i="0" dirty="0"/>
          </a:p>
          <a:p>
            <a:r>
              <a:rPr lang="en-US" altLang="zh-CN" sz="2400" i="0" dirty="0"/>
              <a:t>n</a:t>
            </a:r>
            <a:r>
              <a:rPr lang="en-US" altLang="zh-CN" sz="2400" i="0" dirty="0" smtClean="0"/>
              <a:t>. </a:t>
            </a:r>
            <a:r>
              <a:rPr lang="zh-CN" altLang="en-US" sz="2400" i="0" dirty="0" smtClean="0"/>
              <a:t>提倡</a:t>
            </a:r>
            <a:r>
              <a:rPr lang="zh-CN" altLang="en-US" sz="2400" i="0" dirty="0"/>
              <a:t>者</a:t>
            </a:r>
            <a:r>
              <a:rPr lang="en-US" altLang="zh-CN" sz="2400" i="0" dirty="0"/>
              <a:t>;</a:t>
            </a:r>
            <a:r>
              <a:rPr lang="zh-CN" altLang="en-US" sz="2400" i="0" dirty="0"/>
              <a:t>（辩护）律师</a:t>
            </a:r>
            <a:r>
              <a:rPr lang="en-US" altLang="zh-CN" sz="2400" i="0" dirty="0" smtClean="0"/>
              <a:t>; </a:t>
            </a:r>
            <a:r>
              <a:rPr lang="zh-CN" altLang="en-US" sz="2400" i="0" dirty="0" smtClean="0"/>
              <a:t>支持者</a:t>
            </a:r>
            <a:endParaRPr lang="zh-CN" altLang="en-US" sz="2400" i="0" dirty="0"/>
          </a:p>
        </p:txBody>
      </p:sp>
      <p:sp>
        <p:nvSpPr>
          <p:cNvPr id="8" name="矩形 7"/>
          <p:cNvSpPr/>
          <p:nvPr/>
        </p:nvSpPr>
        <p:spPr>
          <a:xfrm>
            <a:off x="251520" y="4221088"/>
            <a:ext cx="8640960" cy="1938992"/>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just"/>
            <a:r>
              <a:rPr lang="en-US" altLang="zh-CN" sz="2400" i="0" dirty="0" smtClean="0"/>
              <a:t>1. The </a:t>
            </a:r>
            <a:r>
              <a:rPr lang="en-US" altLang="zh-CN" sz="2400" i="0" dirty="0"/>
              <a:t>group does not </a:t>
            </a:r>
            <a:r>
              <a:rPr lang="en-US" altLang="zh-CN" sz="2400" i="0" dirty="0">
                <a:solidFill>
                  <a:srgbClr val="0000FF"/>
                </a:solidFill>
              </a:rPr>
              <a:t>advocate</a:t>
            </a:r>
            <a:r>
              <a:rPr lang="en-US" altLang="zh-CN" sz="2400" i="0" dirty="0"/>
              <a:t> the use of violence.</a:t>
            </a:r>
          </a:p>
          <a:p>
            <a:pPr algn="just"/>
            <a:r>
              <a:rPr lang="zh-CN" altLang="en-US" sz="2400" i="0" dirty="0"/>
              <a:t>该团体不支持使用暴力。</a:t>
            </a:r>
          </a:p>
          <a:p>
            <a:pPr algn="just"/>
            <a:r>
              <a:rPr lang="en-US" altLang="zh-CN" sz="2400" i="0" dirty="0" smtClean="0"/>
              <a:t>2. He </a:t>
            </a:r>
            <a:r>
              <a:rPr lang="en-US" altLang="zh-CN" sz="2400" i="0" dirty="0"/>
              <a:t>was a strong </a:t>
            </a:r>
            <a:r>
              <a:rPr lang="en-US" altLang="zh-CN" sz="2400" i="0" dirty="0">
                <a:solidFill>
                  <a:srgbClr val="0000FF"/>
                </a:solidFill>
              </a:rPr>
              <a:t>advocate</a:t>
            </a:r>
            <a:r>
              <a:rPr lang="en-US" altLang="zh-CN" sz="2400" i="0" dirty="0"/>
              <a:t> of free market policies and a multi-party system.</a:t>
            </a:r>
          </a:p>
          <a:p>
            <a:pPr algn="just"/>
            <a:r>
              <a:rPr lang="zh-CN" altLang="en-US" sz="2400" i="0" dirty="0"/>
              <a:t>他是自由市场政策和多党派制度的坚决拥护者。</a:t>
            </a:r>
          </a:p>
        </p:txBody>
      </p:sp>
    </p:spTree>
    <p:extLst>
      <p:ext uri="{BB962C8B-B14F-4D97-AF65-F5344CB8AC3E}">
        <p14:creationId xmlns:p14="http://schemas.microsoft.com/office/powerpoint/2010/main" val="4086972796"/>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pPr>
              <a:defRPr/>
            </a:pPr>
            <a:fld id="{535937AA-C22C-49A1-B1A2-AA4B34E89984}" type="slidenum">
              <a:rPr lang="en-US" altLang="zh-CN" smtClean="0"/>
              <a:pPr>
                <a:defRPr/>
              </a:pPr>
              <a:t>6</a:t>
            </a:fld>
            <a:endParaRPr lang="en-US" altLang="zh-CN"/>
          </a:p>
        </p:txBody>
      </p:sp>
      <p:sp>
        <p:nvSpPr>
          <p:cNvPr id="5" name="矩形 4"/>
          <p:cNvSpPr/>
          <p:nvPr/>
        </p:nvSpPr>
        <p:spPr>
          <a:xfrm>
            <a:off x="251520" y="98344"/>
            <a:ext cx="8640960" cy="313932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lvl="0" algn="just"/>
            <a:r>
              <a:rPr lang="en-US" altLang="zh-CN" sz="2200" b="1" i="0" dirty="0">
                <a:solidFill>
                  <a:srgbClr val="000000"/>
                </a:solidFill>
              </a:rPr>
              <a:t>Kevin: </a:t>
            </a:r>
            <a:r>
              <a:rPr lang="en-US" altLang="zh-CN" sz="2200" i="0" dirty="0">
                <a:solidFill>
                  <a:srgbClr val="000000"/>
                </a:solidFill>
              </a:rPr>
              <a:t>As I know, there is another team structure which recognizes that there are three main task categories in software development—</a:t>
            </a:r>
            <a:r>
              <a:rPr lang="en-US" altLang="zh-CN" sz="2200" i="0" dirty="0">
                <a:solidFill>
                  <a:srgbClr val="FF0000"/>
                </a:solidFill>
              </a:rPr>
              <a:t>management related, development related, and testing related</a:t>
            </a:r>
            <a:r>
              <a:rPr lang="en-US" altLang="zh-CN" sz="2200" i="0" dirty="0">
                <a:solidFill>
                  <a:srgbClr val="000000"/>
                </a:solidFill>
              </a:rPr>
              <a:t>. In this way, we can clearly divide our work into those three main aspects. Jason mainly focuses on development, Sharon conducts testing and I'm responsible for the management of our project, so that we can carry out the task more professionally.</a:t>
            </a:r>
          </a:p>
          <a:p>
            <a:pPr lvl="0" algn="just"/>
            <a:endParaRPr lang="en-US" altLang="zh-CN" sz="2200" b="1" i="0" dirty="0" smtClean="0">
              <a:solidFill>
                <a:srgbClr val="000000"/>
              </a:solidFill>
            </a:endParaRPr>
          </a:p>
          <a:p>
            <a:pPr lvl="0" algn="just"/>
            <a:r>
              <a:rPr lang="en-US" altLang="zh-CN" sz="2200" b="1" i="0" dirty="0" smtClean="0">
                <a:solidFill>
                  <a:srgbClr val="000000"/>
                </a:solidFill>
              </a:rPr>
              <a:t>Sharon</a:t>
            </a:r>
            <a:r>
              <a:rPr lang="en-US" altLang="zh-CN" sz="2200" b="1" i="0" dirty="0">
                <a:solidFill>
                  <a:srgbClr val="000000"/>
                </a:solidFill>
              </a:rPr>
              <a:t>: </a:t>
            </a:r>
            <a:r>
              <a:rPr lang="en-US" altLang="zh-CN" sz="2200" i="0" dirty="0">
                <a:solidFill>
                  <a:srgbClr val="000000"/>
                </a:solidFill>
              </a:rPr>
              <a:t>Sounds good! Well, let's do it!</a:t>
            </a:r>
          </a:p>
        </p:txBody>
      </p:sp>
    </p:spTree>
    <p:extLst>
      <p:ext uri="{BB962C8B-B14F-4D97-AF65-F5344CB8AC3E}">
        <p14:creationId xmlns:p14="http://schemas.microsoft.com/office/powerpoint/2010/main" val="82324315"/>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pPr>
              <a:defRPr/>
            </a:pPr>
            <a:fld id="{535937AA-C22C-49A1-B1A2-AA4B34E89984}" type="slidenum">
              <a:rPr lang="en-US" altLang="zh-CN" smtClean="0"/>
              <a:pPr>
                <a:defRPr/>
              </a:pPr>
              <a:t>7</a:t>
            </a:fld>
            <a:endParaRPr lang="en-US" altLang="zh-CN"/>
          </a:p>
        </p:txBody>
      </p:sp>
      <p:sp>
        <p:nvSpPr>
          <p:cNvPr id="5" name="矩形 4"/>
          <p:cNvSpPr/>
          <p:nvPr/>
        </p:nvSpPr>
        <p:spPr>
          <a:xfrm>
            <a:off x="251520" y="98344"/>
            <a:ext cx="8640960" cy="313932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lvl="0" algn="just"/>
            <a:r>
              <a:rPr lang="en-US" altLang="zh-CN" sz="2200" b="1" i="0" dirty="0">
                <a:solidFill>
                  <a:srgbClr val="000000"/>
                </a:solidFill>
              </a:rPr>
              <a:t>Jason: </a:t>
            </a:r>
            <a:r>
              <a:rPr lang="en-US" altLang="zh-CN" sz="2200" i="0" dirty="0">
                <a:solidFill>
                  <a:srgbClr val="000000"/>
                </a:solidFill>
              </a:rPr>
              <a:t>Besides, in our daily work, good communication between members of a development group is essential. We must exchange </a:t>
            </a:r>
            <a:r>
              <a:rPr lang="en-US" altLang="zh-CN" sz="2200" b="1" i="0" dirty="0">
                <a:solidFill>
                  <a:srgbClr val="FF0000"/>
                </a:solidFill>
              </a:rPr>
              <a:t>information </a:t>
            </a:r>
            <a:r>
              <a:rPr lang="en-US" altLang="zh-CN" sz="2200" b="1" i="0" dirty="0">
                <a:solidFill>
                  <a:srgbClr val="0000FF"/>
                </a:solidFill>
              </a:rPr>
              <a:t>on</a:t>
            </a:r>
            <a:r>
              <a:rPr lang="en-US" altLang="zh-CN" sz="2200" i="0" dirty="0">
                <a:solidFill>
                  <a:srgbClr val="000000"/>
                </a:solidFill>
              </a:rPr>
              <a:t> the status of respective work, the design decisions that have been made and changes </a:t>
            </a:r>
            <a:r>
              <a:rPr lang="en-US" altLang="zh-CN" sz="2200" b="1" i="0" dirty="0">
                <a:solidFill>
                  <a:srgbClr val="0000FF"/>
                </a:solidFill>
              </a:rPr>
              <a:t>to</a:t>
            </a:r>
            <a:r>
              <a:rPr lang="en-US" altLang="zh-CN" sz="2200" i="0" dirty="0">
                <a:solidFill>
                  <a:srgbClr val="000000"/>
                </a:solidFill>
              </a:rPr>
              <a:t> previous decisions that are necessary.</a:t>
            </a:r>
          </a:p>
          <a:p>
            <a:pPr lvl="0" algn="just"/>
            <a:endParaRPr lang="en-US" altLang="zh-CN" sz="2200" b="1" i="0" dirty="0" smtClean="0">
              <a:solidFill>
                <a:srgbClr val="000000"/>
              </a:solidFill>
            </a:endParaRPr>
          </a:p>
          <a:p>
            <a:pPr lvl="0" algn="just"/>
            <a:r>
              <a:rPr lang="en-US" altLang="zh-CN" sz="2200" b="1" i="0" dirty="0" smtClean="0">
                <a:solidFill>
                  <a:srgbClr val="000000"/>
                </a:solidFill>
              </a:rPr>
              <a:t>Sharon</a:t>
            </a:r>
            <a:r>
              <a:rPr lang="en-US" altLang="zh-CN" sz="2200" b="1" i="0" dirty="0">
                <a:solidFill>
                  <a:srgbClr val="000000"/>
                </a:solidFill>
              </a:rPr>
              <a:t>: </a:t>
            </a:r>
            <a:r>
              <a:rPr lang="en-US" altLang="zh-CN" sz="2200" i="0" dirty="0">
                <a:solidFill>
                  <a:srgbClr val="000000"/>
                </a:solidFill>
              </a:rPr>
              <a:t>To accomplish this, we'd better establish some mechanisms for formal and informal communication among us. Formal communication can be accomplished through writing documents and progress reports. On the other hand, we can share ideas via Internet at anytime informally.</a:t>
            </a:r>
          </a:p>
        </p:txBody>
      </p:sp>
    </p:spTree>
    <p:extLst>
      <p:ext uri="{BB962C8B-B14F-4D97-AF65-F5344CB8AC3E}">
        <p14:creationId xmlns:p14="http://schemas.microsoft.com/office/powerpoint/2010/main" val="2765904518"/>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pPr>
              <a:defRPr/>
            </a:pPr>
            <a:fld id="{535937AA-C22C-49A1-B1A2-AA4B34E89984}" type="slidenum">
              <a:rPr lang="en-US" altLang="zh-CN" smtClean="0"/>
              <a:pPr>
                <a:defRPr/>
              </a:pPr>
              <a:t>8</a:t>
            </a:fld>
            <a:endParaRPr lang="en-US" altLang="zh-CN"/>
          </a:p>
        </p:txBody>
      </p:sp>
      <p:sp>
        <p:nvSpPr>
          <p:cNvPr id="5" name="矩形 4"/>
          <p:cNvSpPr/>
          <p:nvPr/>
        </p:nvSpPr>
        <p:spPr>
          <a:xfrm>
            <a:off x="251520" y="98344"/>
            <a:ext cx="8640960" cy="313932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lvl="0" algn="just"/>
            <a:r>
              <a:rPr lang="en-US" altLang="zh-CN" sz="2200" b="1" i="0" dirty="0">
                <a:solidFill>
                  <a:srgbClr val="000000"/>
                </a:solidFill>
              </a:rPr>
              <a:t>Kevin</a:t>
            </a:r>
            <a:r>
              <a:rPr lang="en-US" altLang="zh-CN" sz="2200" i="0" dirty="0">
                <a:solidFill>
                  <a:srgbClr val="000000"/>
                </a:solidFill>
              </a:rPr>
              <a:t>: In addition, since we develop </a:t>
            </a:r>
            <a:r>
              <a:rPr lang="en-US" altLang="zh-CN" sz="2200" b="1" i="0" dirty="0">
                <a:solidFill>
                  <a:srgbClr val="FF0000"/>
                </a:solidFill>
              </a:rPr>
              <a:t>synchronously</a:t>
            </a:r>
            <a:r>
              <a:rPr lang="en-US" altLang="zh-CN" sz="2200" i="0" dirty="0">
                <a:solidFill>
                  <a:srgbClr val="000000"/>
                </a:solidFill>
              </a:rPr>
              <a:t> and cooperatively, we need a configuration management mechanism in order to ensure the consistency of our work</a:t>
            </a:r>
            <a:r>
              <a:rPr lang="en-US" altLang="zh-CN" sz="2200" i="0" dirty="0" smtClean="0">
                <a:solidFill>
                  <a:srgbClr val="000000"/>
                </a:solidFill>
              </a:rPr>
              <a:t>.</a:t>
            </a:r>
          </a:p>
          <a:p>
            <a:pPr lvl="0" algn="just"/>
            <a:r>
              <a:rPr lang="en-US" altLang="zh-CN" sz="2200" b="1" i="0" dirty="0" smtClean="0">
                <a:solidFill>
                  <a:srgbClr val="000000"/>
                </a:solidFill>
              </a:rPr>
              <a:t>Jason</a:t>
            </a:r>
            <a:r>
              <a:rPr lang="en-US" altLang="zh-CN" sz="2200" i="0" dirty="0">
                <a:solidFill>
                  <a:srgbClr val="000000"/>
                </a:solidFill>
              </a:rPr>
              <a:t>: Yes. Maybe some automatic tools can help us with that</a:t>
            </a:r>
            <a:r>
              <a:rPr lang="en-US" altLang="zh-CN" sz="2200" i="0" dirty="0" smtClean="0">
                <a:solidFill>
                  <a:srgbClr val="000000"/>
                </a:solidFill>
              </a:rPr>
              <a:t>.</a:t>
            </a:r>
          </a:p>
          <a:p>
            <a:pPr lvl="0" algn="just"/>
            <a:r>
              <a:rPr lang="en-US" altLang="zh-CN" sz="2200" b="1" i="0" dirty="0" smtClean="0">
                <a:solidFill>
                  <a:srgbClr val="000000"/>
                </a:solidFill>
              </a:rPr>
              <a:t>Sharon</a:t>
            </a:r>
            <a:r>
              <a:rPr lang="en-US" altLang="zh-CN" sz="2200" i="0" dirty="0">
                <a:solidFill>
                  <a:srgbClr val="000000"/>
                </a:solidFill>
              </a:rPr>
              <a:t>: CVS, short for Concurrent Versions System, is one of the industry's most widely used version control systems, and </a:t>
            </a:r>
            <a:r>
              <a:rPr lang="en-US" altLang="zh-CN" sz="2200" b="1" i="0" dirty="0">
                <a:solidFill>
                  <a:srgbClr val="FF0000"/>
                </a:solidFill>
              </a:rPr>
              <a:t>is very fit for </a:t>
            </a:r>
            <a:r>
              <a:rPr lang="en-US" altLang="zh-CN" sz="2200" i="0" dirty="0">
                <a:solidFill>
                  <a:srgbClr val="000000"/>
                </a:solidFill>
              </a:rPr>
              <a:t>the size and characteristics of a development team like ours. We can give it a try</a:t>
            </a:r>
            <a:r>
              <a:rPr lang="en-US" altLang="zh-CN" sz="2200" i="0" dirty="0" smtClean="0">
                <a:solidFill>
                  <a:srgbClr val="000000"/>
                </a:solidFill>
              </a:rPr>
              <a:t>.</a:t>
            </a:r>
          </a:p>
          <a:p>
            <a:pPr lvl="0" algn="just"/>
            <a:r>
              <a:rPr lang="en-US" altLang="zh-CN" sz="2200" b="1" i="0" dirty="0" smtClean="0">
                <a:solidFill>
                  <a:srgbClr val="000000"/>
                </a:solidFill>
              </a:rPr>
              <a:t>Kevin</a:t>
            </a:r>
            <a:r>
              <a:rPr lang="en-US" altLang="zh-CN" sz="2200" i="0" dirty="0">
                <a:solidFill>
                  <a:srgbClr val="000000"/>
                </a:solidFill>
              </a:rPr>
              <a:t>: Ok, I agree.</a:t>
            </a:r>
          </a:p>
        </p:txBody>
      </p:sp>
      <p:sp>
        <p:nvSpPr>
          <p:cNvPr id="6" name="矩形 5"/>
          <p:cNvSpPr/>
          <p:nvPr/>
        </p:nvSpPr>
        <p:spPr>
          <a:xfrm>
            <a:off x="107504" y="3451851"/>
            <a:ext cx="2877711" cy="830997"/>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r>
              <a:rPr lang="en-US" altLang="zh-CN" sz="2400" i="0" dirty="0" smtClean="0"/>
              <a:t>syn</a:t>
            </a:r>
            <a:r>
              <a:rPr lang="en-US" altLang="zh-CN" sz="2400" i="0" dirty="0" smtClean="0">
                <a:solidFill>
                  <a:srgbClr val="0000FF"/>
                </a:solidFill>
              </a:rPr>
              <a:t>chro</a:t>
            </a:r>
            <a:r>
              <a:rPr lang="en-US" altLang="zh-CN" sz="2400" i="0" dirty="0" smtClean="0"/>
              <a:t>nous </a:t>
            </a:r>
            <a:r>
              <a:rPr lang="zh-CN" altLang="en-US" sz="2400" i="0" dirty="0" smtClean="0"/>
              <a:t>同步的</a:t>
            </a:r>
            <a:endParaRPr lang="en-US" altLang="zh-CN" sz="2400" i="0" dirty="0" smtClean="0"/>
          </a:p>
          <a:p>
            <a:r>
              <a:rPr lang="en-US" altLang="zh-CN" sz="2400" i="0" dirty="0" smtClean="0"/>
              <a:t>asyn</a:t>
            </a:r>
            <a:r>
              <a:rPr lang="en-US" altLang="zh-CN" sz="2400" i="0" dirty="0" smtClean="0">
                <a:solidFill>
                  <a:srgbClr val="0000FF"/>
                </a:solidFill>
              </a:rPr>
              <a:t>chro</a:t>
            </a:r>
            <a:r>
              <a:rPr lang="en-US" altLang="zh-CN" sz="2400" i="0" dirty="0" smtClean="0"/>
              <a:t>nous </a:t>
            </a:r>
            <a:r>
              <a:rPr lang="zh-CN" altLang="en-US" sz="2400" i="0" dirty="0" smtClean="0"/>
              <a:t>异步的</a:t>
            </a:r>
            <a:endParaRPr lang="en-US" altLang="zh-CN" sz="2400" i="0" dirty="0" smtClean="0"/>
          </a:p>
        </p:txBody>
      </p:sp>
      <p:sp>
        <p:nvSpPr>
          <p:cNvPr id="7" name="矩形 6"/>
          <p:cNvSpPr/>
          <p:nvPr/>
        </p:nvSpPr>
        <p:spPr>
          <a:xfrm>
            <a:off x="3131840" y="3462099"/>
            <a:ext cx="2977097" cy="830997"/>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r>
              <a:rPr lang="en-US" altLang="zh-CN" sz="2400" i="0" dirty="0" smtClean="0"/>
              <a:t>syn</a:t>
            </a:r>
            <a:r>
              <a:rPr lang="en-US" altLang="zh-CN" sz="2400" i="0" dirty="0" smtClean="0">
                <a:solidFill>
                  <a:srgbClr val="0000FF"/>
                </a:solidFill>
              </a:rPr>
              <a:t>chro</a:t>
            </a:r>
            <a:r>
              <a:rPr lang="en-US" altLang="zh-CN" sz="2400" i="0" dirty="0" smtClean="0"/>
              <a:t>nization </a:t>
            </a:r>
            <a:r>
              <a:rPr lang="zh-CN" altLang="en-US" sz="2400" i="0" dirty="0" smtClean="0"/>
              <a:t>同步</a:t>
            </a:r>
            <a:endParaRPr lang="en-US" altLang="zh-CN" sz="2400" i="0" dirty="0" smtClean="0"/>
          </a:p>
          <a:p>
            <a:r>
              <a:rPr lang="en-US" altLang="zh-CN" sz="2400" i="0" dirty="0" err="1" smtClean="0"/>
              <a:t>asyn</a:t>
            </a:r>
            <a:r>
              <a:rPr lang="en-US" altLang="zh-CN" sz="2400" i="0" dirty="0" err="1" smtClean="0">
                <a:solidFill>
                  <a:srgbClr val="0000FF"/>
                </a:solidFill>
              </a:rPr>
              <a:t>chro</a:t>
            </a:r>
            <a:r>
              <a:rPr lang="en-US" altLang="zh-CN" sz="2400" i="0" dirty="0" err="1" smtClean="0"/>
              <a:t>nization</a:t>
            </a:r>
            <a:r>
              <a:rPr lang="en-US" altLang="zh-CN" sz="2400" i="0" dirty="0" smtClean="0"/>
              <a:t> </a:t>
            </a:r>
            <a:r>
              <a:rPr lang="zh-CN" altLang="en-US" sz="2400" i="0" dirty="0" smtClean="0"/>
              <a:t>异步</a:t>
            </a:r>
            <a:endParaRPr lang="en-US" altLang="zh-CN" sz="2400" i="0" dirty="0" smtClean="0"/>
          </a:p>
        </p:txBody>
      </p:sp>
      <p:sp>
        <p:nvSpPr>
          <p:cNvPr id="8" name="矩形 7"/>
          <p:cNvSpPr/>
          <p:nvPr/>
        </p:nvSpPr>
        <p:spPr>
          <a:xfrm>
            <a:off x="6255562" y="3462099"/>
            <a:ext cx="2807179" cy="830997"/>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r>
              <a:rPr lang="en-US" altLang="zh-CN" sz="2400" i="0" dirty="0" smtClean="0"/>
              <a:t>syn</a:t>
            </a:r>
            <a:r>
              <a:rPr lang="en-US" altLang="zh-CN" sz="2400" i="0" dirty="0" smtClean="0">
                <a:solidFill>
                  <a:srgbClr val="0000FF"/>
                </a:solidFill>
              </a:rPr>
              <a:t>chro</a:t>
            </a:r>
            <a:r>
              <a:rPr lang="en-US" altLang="zh-CN" sz="2400" i="0" dirty="0" smtClean="0"/>
              <a:t>nize </a:t>
            </a:r>
            <a:r>
              <a:rPr lang="zh-CN" altLang="en-US" sz="2400" i="0" dirty="0" smtClean="0"/>
              <a:t>使同步</a:t>
            </a:r>
            <a:endParaRPr lang="en-US" altLang="zh-CN" sz="2400" i="0" dirty="0" smtClean="0"/>
          </a:p>
          <a:p>
            <a:r>
              <a:rPr lang="en-US" altLang="zh-CN" sz="2400" i="0" dirty="0" err="1" smtClean="0"/>
              <a:t>asyn</a:t>
            </a:r>
            <a:r>
              <a:rPr lang="en-US" altLang="zh-CN" sz="2400" i="0" dirty="0" err="1" smtClean="0">
                <a:solidFill>
                  <a:srgbClr val="0000FF"/>
                </a:solidFill>
              </a:rPr>
              <a:t>chro</a:t>
            </a:r>
            <a:r>
              <a:rPr lang="en-US" altLang="zh-CN" sz="2400" i="0" dirty="0" err="1" smtClean="0"/>
              <a:t>nize</a:t>
            </a:r>
            <a:r>
              <a:rPr lang="en-US" altLang="zh-CN" sz="2400" i="0" dirty="0" smtClean="0"/>
              <a:t> </a:t>
            </a:r>
            <a:r>
              <a:rPr lang="zh-CN" altLang="en-US" sz="2400" i="0" dirty="0" smtClean="0"/>
              <a:t>使异步</a:t>
            </a:r>
            <a:endParaRPr lang="en-US" altLang="zh-CN" sz="2400" i="0" dirty="0" smtClean="0"/>
          </a:p>
        </p:txBody>
      </p:sp>
      <p:sp>
        <p:nvSpPr>
          <p:cNvPr id="9" name="矩形 8"/>
          <p:cNvSpPr/>
          <p:nvPr/>
        </p:nvSpPr>
        <p:spPr>
          <a:xfrm>
            <a:off x="272857" y="4614227"/>
            <a:ext cx="3147015" cy="830997"/>
          </a:xfrm>
          <a:prstGeom prst="rect">
            <a:avLst/>
          </a:prstGeom>
          <a:ln>
            <a:solidFill>
              <a:srgbClr val="FFC000"/>
            </a:solidFill>
          </a:ln>
        </p:spPr>
        <p:style>
          <a:lnRef idx="2">
            <a:schemeClr val="accent2"/>
          </a:lnRef>
          <a:fillRef idx="1">
            <a:schemeClr val="lt1"/>
          </a:fillRef>
          <a:effectRef idx="0">
            <a:schemeClr val="accent2"/>
          </a:effectRef>
          <a:fontRef idx="minor">
            <a:schemeClr val="dk1"/>
          </a:fontRef>
        </p:style>
        <p:txBody>
          <a:bodyPr wrap="none">
            <a:spAutoFit/>
          </a:bodyPr>
          <a:lstStyle/>
          <a:p>
            <a:r>
              <a:rPr lang="en-US" altLang="zh-CN" sz="2400" i="0" dirty="0" smtClean="0"/>
              <a:t>be appropriate for/to </a:t>
            </a:r>
            <a:r>
              <a:rPr lang="en-US" altLang="zh-CN" sz="2400" i="0" dirty="0" err="1" smtClean="0"/>
              <a:t>sth</a:t>
            </a:r>
            <a:endParaRPr lang="en-US" altLang="zh-CN" sz="2400" i="0" dirty="0" smtClean="0"/>
          </a:p>
          <a:p>
            <a:r>
              <a:rPr lang="zh-CN" altLang="en-US" sz="2400" i="0" dirty="0" smtClean="0"/>
              <a:t>对</a:t>
            </a:r>
            <a:r>
              <a:rPr lang="en-US" altLang="zh-CN" sz="2400" i="0" dirty="0" smtClean="0"/>
              <a:t>…</a:t>
            </a:r>
            <a:r>
              <a:rPr lang="zh-CN" altLang="en-US" sz="2400" i="0" dirty="0" smtClean="0"/>
              <a:t>合适、恰当</a:t>
            </a:r>
            <a:endParaRPr lang="zh-CN" altLang="en-US" sz="2400" i="0" dirty="0"/>
          </a:p>
        </p:txBody>
      </p:sp>
      <p:sp>
        <p:nvSpPr>
          <p:cNvPr id="10" name="矩形 9"/>
          <p:cNvSpPr/>
          <p:nvPr/>
        </p:nvSpPr>
        <p:spPr>
          <a:xfrm>
            <a:off x="251520" y="5566312"/>
            <a:ext cx="8640960" cy="1200329"/>
          </a:xfrm>
          <a:prstGeom prst="rect">
            <a:avLst/>
          </a:prstGeom>
          <a:ln>
            <a:solidFill>
              <a:srgbClr val="FFC000"/>
            </a:solidFill>
          </a:ln>
        </p:spPr>
        <p:style>
          <a:lnRef idx="2">
            <a:schemeClr val="accent2"/>
          </a:lnRef>
          <a:fillRef idx="1">
            <a:schemeClr val="lt1"/>
          </a:fillRef>
          <a:effectRef idx="0">
            <a:schemeClr val="accent2"/>
          </a:effectRef>
          <a:fontRef idx="minor">
            <a:schemeClr val="dk1"/>
          </a:fontRef>
        </p:style>
        <p:txBody>
          <a:bodyPr wrap="square">
            <a:spAutoFit/>
          </a:bodyPr>
          <a:lstStyle/>
          <a:p>
            <a:pPr algn="just"/>
            <a:r>
              <a:rPr lang="en-US" altLang="zh-CN" sz="2400" i="0" dirty="0" smtClean="0"/>
              <a:t>In </a:t>
            </a:r>
            <a:r>
              <a:rPr lang="en-US" altLang="zh-CN" sz="2400" i="0" dirty="0"/>
              <a:t>order to use it successfully, you must create a process configuration that </a:t>
            </a:r>
            <a:r>
              <a:rPr lang="en-US" altLang="zh-CN" sz="2400" i="0" dirty="0">
                <a:solidFill>
                  <a:srgbClr val="FF0000"/>
                </a:solidFill>
              </a:rPr>
              <a:t>is appropriate for </a:t>
            </a:r>
            <a:r>
              <a:rPr lang="en-US" altLang="zh-CN" sz="2400" i="0" dirty="0"/>
              <a:t>your project. </a:t>
            </a:r>
          </a:p>
          <a:p>
            <a:pPr algn="just"/>
            <a:r>
              <a:rPr lang="zh-CN" altLang="en-US" sz="2400" i="0" dirty="0"/>
              <a:t>为了成功地使用它，您必须创建一个适合您的项目的过程配置</a:t>
            </a:r>
          </a:p>
        </p:txBody>
      </p:sp>
      <p:sp>
        <p:nvSpPr>
          <p:cNvPr id="11" name="矩形 10"/>
          <p:cNvSpPr/>
          <p:nvPr/>
        </p:nvSpPr>
        <p:spPr>
          <a:xfrm>
            <a:off x="3563889" y="4734941"/>
            <a:ext cx="5328591" cy="523220"/>
          </a:xfrm>
          <a:prstGeom prst="rect">
            <a:avLst/>
          </a:prstGeom>
          <a:ln>
            <a:solidFill>
              <a:srgbClr val="FFC000"/>
            </a:solidFill>
          </a:ln>
        </p:spPr>
        <p:style>
          <a:lnRef idx="2">
            <a:schemeClr val="accent2"/>
          </a:lnRef>
          <a:fillRef idx="1">
            <a:schemeClr val="lt1"/>
          </a:fillRef>
          <a:effectRef idx="0">
            <a:schemeClr val="accent2"/>
          </a:effectRef>
          <a:fontRef idx="minor">
            <a:schemeClr val="dk1"/>
          </a:fontRef>
        </p:style>
        <p:txBody>
          <a:bodyPr wrap="square">
            <a:spAutoFit/>
          </a:bodyPr>
          <a:lstStyle/>
          <a:p>
            <a:r>
              <a:rPr lang="en-US" altLang="zh-CN" sz="2800" i="0" dirty="0" smtClean="0"/>
              <a:t>be fit/proper/suitable/acceptable for</a:t>
            </a:r>
          </a:p>
        </p:txBody>
      </p:sp>
    </p:spTree>
    <p:extLst>
      <p:ext uri="{BB962C8B-B14F-4D97-AF65-F5344CB8AC3E}">
        <p14:creationId xmlns:p14="http://schemas.microsoft.com/office/powerpoint/2010/main" val="1341820008"/>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sp>
        <p:nvSpPr>
          <p:cNvPr id="4" name="页脚占位符 3"/>
          <p:cNvSpPr>
            <a:spLocks noGrp="1"/>
          </p:cNvSpPr>
          <p:nvPr>
            <p:ph type="ftr" sz="quarter" idx="10"/>
          </p:nvPr>
        </p:nvSpPr>
        <p:spPr/>
        <p:txBody>
          <a:bodyPr/>
          <a:lstStyle/>
          <a:p>
            <a:pPr>
              <a:defRPr/>
            </a:pPr>
            <a:fld id="{535937AA-C22C-49A1-B1A2-AA4B34E89984}" type="slidenum">
              <a:rPr lang="en-US" altLang="zh-CN" smtClean="0"/>
              <a:pPr>
                <a:defRPr/>
              </a:pPr>
              <a:t>9</a:t>
            </a:fld>
            <a:endParaRPr lang="en-US" altLang="zh-CN"/>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9107488" cy="68310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矩形 4"/>
          <p:cNvSpPr/>
          <p:nvPr/>
        </p:nvSpPr>
        <p:spPr>
          <a:xfrm>
            <a:off x="2123728" y="57745"/>
            <a:ext cx="4031873" cy="923330"/>
          </a:xfrm>
          <a:prstGeom prst="rect">
            <a:avLst/>
          </a:prstGeom>
        </p:spPr>
        <p:txBody>
          <a:bodyPr wrap="none">
            <a:spAutoFit/>
          </a:bodyPr>
          <a:lstStyle/>
          <a:p>
            <a:r>
              <a:rPr lang="en-US" altLang="zh-CN" sz="5400" dirty="0">
                <a:solidFill>
                  <a:srgbClr val="FFFF00"/>
                </a:solidFill>
              </a:rPr>
              <a:t>How to </a:t>
            </a:r>
            <a:r>
              <a:rPr lang="en-US" altLang="zh-CN" sz="5400" dirty="0" smtClean="0">
                <a:solidFill>
                  <a:srgbClr val="FFFF00"/>
                </a:solidFill>
              </a:rPr>
              <a:t>code?</a:t>
            </a:r>
            <a:endParaRPr lang="zh-CN" altLang="en-US" sz="5400" dirty="0">
              <a:solidFill>
                <a:srgbClr val="FFFF00"/>
              </a:solidFill>
            </a:endParaRPr>
          </a:p>
        </p:txBody>
      </p:sp>
    </p:spTree>
    <p:extLst>
      <p:ext uri="{BB962C8B-B14F-4D97-AF65-F5344CB8AC3E}">
        <p14:creationId xmlns:p14="http://schemas.microsoft.com/office/powerpoint/2010/main" val="4250645112"/>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课件模板-温剑丰">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Times New Roman"/>
        <a:ea typeface="黑体"/>
        <a:cs typeface=""/>
      </a:majorFont>
      <a:minorFont>
        <a:latin typeface="Times New Roman"/>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zh-CN" altLang="en-US" sz="1200" b="0" i="1"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zh-CN" altLang="en-US" sz="1200" b="0" i="1"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演示文稿1" id="{73F7342D-7294-4A7E-8611-3188C6A457D4}" vid="{80AF26E9-873D-4631-9720-1C305F014A05}"/>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课件模板-温剑丰</Template>
  <TotalTime>4382</TotalTime>
  <Words>1785</Words>
  <Application>Microsoft Office PowerPoint</Application>
  <PresentationFormat>全屏显示(4:3)</PresentationFormat>
  <Paragraphs>143</Paragraphs>
  <Slides>19</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19</vt:i4>
      </vt:variant>
    </vt:vector>
  </HeadingPairs>
  <TitlesOfParts>
    <vt:vector size="27" baseType="lpstr">
      <vt:lpstr>黑体</vt:lpstr>
      <vt:lpstr>华文行楷</vt:lpstr>
      <vt:lpstr>宋体</vt:lpstr>
      <vt:lpstr>微软雅黑</vt:lpstr>
      <vt:lpstr>Arial</vt:lpstr>
      <vt:lpstr>Times New Roman</vt:lpstr>
      <vt:lpstr>Wingdings</vt:lpstr>
      <vt:lpstr>课件模板-温剑丰</vt:lpstr>
      <vt:lpstr>软件工程专业英语</vt:lpstr>
      <vt:lpstr>Outline</vt:lpstr>
      <vt:lpstr>Part 1, Dialogue: Team Structure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Outline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软件工程专业英语</dc:title>
  <dc:creator>lenovo</dc:creator>
  <cp:lastModifiedBy>lenovo</cp:lastModifiedBy>
  <cp:revision>104</cp:revision>
  <dcterms:created xsi:type="dcterms:W3CDTF">2017-12-29T02:31:48Z</dcterms:created>
  <dcterms:modified xsi:type="dcterms:W3CDTF">2020-03-24T13:10:11Z</dcterms:modified>
</cp:coreProperties>
</file>