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3"/>
  </p:notesMasterIdLst>
  <p:handoutMasterIdLst>
    <p:handoutMasterId r:id="rId14"/>
  </p:handoutMasterIdLst>
  <p:sldIdLst>
    <p:sldId id="256" r:id="rId2"/>
    <p:sldId id="266" r:id="rId3"/>
    <p:sldId id="257" r:id="rId4"/>
    <p:sldId id="258" r:id="rId5"/>
    <p:sldId id="259" r:id="rId6"/>
    <p:sldId id="260" r:id="rId7"/>
    <p:sldId id="261" r:id="rId8"/>
    <p:sldId id="262" r:id="rId9"/>
    <p:sldId id="263" r:id="rId10"/>
    <p:sldId id="264" r:id="rId11"/>
    <p:sldId id="265" r:id="rId12"/>
  </p:sldIdLst>
  <p:sldSz cx="9144000" cy="6858000" type="screen4x3"/>
  <p:notesSz cx="6858000" cy="9144000"/>
  <p:defaultTextStyle>
    <a:defPPr>
      <a:defRPr lang="zh-CN"/>
    </a:defPPr>
    <a:lvl1pPr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00FF"/>
    <a:srgbClr val="009900"/>
    <a:srgbClr val="99FFCC"/>
    <a:srgbClr val="FF9900"/>
    <a:srgbClr val="292929"/>
    <a:srgbClr val="0099FF"/>
    <a:srgbClr val="33CCCC"/>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6" autoAdjust="0"/>
    <p:restoredTop sz="93796" autoAdjust="0"/>
  </p:normalViewPr>
  <p:slideViewPr>
    <p:cSldViewPr>
      <p:cViewPr varScale="1">
        <p:scale>
          <a:sx n="70" d="100"/>
          <a:sy n="70" d="100"/>
        </p:scale>
        <p:origin x="476" y="52"/>
      </p:cViewPr>
      <p:guideLst>
        <p:guide orient="horz" pos="2160"/>
        <p:guide pos="2880"/>
      </p:guideLst>
    </p:cSldViewPr>
  </p:slideViewPr>
  <p:outlineViewPr>
    <p:cViewPr>
      <p:scale>
        <a:sx n="33" d="100"/>
        <a:sy n="33" d="100"/>
      </p:scale>
      <p:origin x="0" y="856"/>
    </p:cViewPr>
  </p:outlin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3553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i="0">
                <a:latin typeface="Arial" charset="0"/>
                <a:ea typeface="宋体" pitchFamily="2" charset="-122"/>
              </a:defRPr>
            </a:lvl1pPr>
          </a:lstStyle>
          <a:p>
            <a:pPr>
              <a:defRPr/>
            </a:pPr>
            <a:endParaRPr lang="en-US" altLang="zh-CN"/>
          </a:p>
        </p:txBody>
      </p:sp>
      <p:sp>
        <p:nvSpPr>
          <p:cNvPr id="3553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3553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atin typeface="Arial" panose="020B0604020202020204" pitchFamily="34" charset="0"/>
              </a:defRPr>
            </a:lvl1pPr>
          </a:lstStyle>
          <a:p>
            <a:pPr>
              <a:defRPr/>
            </a:pPr>
            <a:fld id="{16000498-88C7-4124-8257-B34777752386}" type="slidenum">
              <a:rPr lang="en-US" altLang="zh-CN"/>
              <a:pPr>
                <a:defRPr/>
              </a:pPr>
              <a:t>‹#›</a:t>
            </a:fld>
            <a:endParaRPr lang="en-US" altLang="zh-CN"/>
          </a:p>
        </p:txBody>
      </p:sp>
    </p:spTree>
    <p:extLst>
      <p:ext uri="{BB962C8B-B14F-4D97-AF65-F5344CB8AC3E}">
        <p14:creationId xmlns:p14="http://schemas.microsoft.com/office/powerpoint/2010/main" val="3142967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i="0">
                <a:latin typeface="Arial"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atin typeface="Arial" panose="020B0604020202020204" pitchFamily="34" charset="0"/>
              </a:defRPr>
            </a:lvl1pPr>
          </a:lstStyle>
          <a:p>
            <a:pPr>
              <a:defRPr/>
            </a:pPr>
            <a:fld id="{2C5231A0-8437-4466-9A90-BBA8B69AAFA2}" type="slidenum">
              <a:rPr lang="en-US" altLang="zh-CN"/>
              <a:pPr>
                <a:defRPr/>
              </a:pPr>
              <a:t>‹#›</a:t>
            </a:fld>
            <a:endParaRPr lang="en-US" altLang="zh-CN"/>
          </a:p>
        </p:txBody>
      </p:sp>
    </p:spTree>
    <p:extLst>
      <p:ext uri="{BB962C8B-B14F-4D97-AF65-F5344CB8AC3E}">
        <p14:creationId xmlns:p14="http://schemas.microsoft.com/office/powerpoint/2010/main" val="25849989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3589338"/>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01442" name="Rectangle 2"/>
          <p:cNvSpPr>
            <a:spLocks noGrp="1" noChangeArrowheads="1"/>
          </p:cNvSpPr>
          <p:nvPr>
            <p:ph type="ctrTitle" hasCustomPrompt="1"/>
          </p:nvPr>
        </p:nvSpPr>
        <p:spPr>
          <a:xfrm>
            <a:off x="685800" y="1133475"/>
            <a:ext cx="7772400" cy="2339975"/>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sz="5400" b="0" i="0" baseline="0"/>
            </a:lvl1pPr>
          </a:lstStyle>
          <a:p>
            <a:r>
              <a:rPr lang="en-US" altLang="zh-CN" dirty="0" smtClean="0"/>
              <a:t/>
            </a:r>
            <a:br>
              <a:rPr lang="en-US" altLang="zh-CN" dirty="0" smtClean="0"/>
            </a:br>
            <a:r>
              <a:rPr lang="en-US" altLang="zh-CN" dirty="0" smtClean="0"/>
              <a:t/>
            </a:r>
            <a:br>
              <a:rPr lang="en-US" altLang="zh-CN" dirty="0" smtClean="0"/>
            </a:br>
            <a:endParaRPr lang="zh-CN" altLang="en-US" dirty="0"/>
          </a:p>
        </p:txBody>
      </p:sp>
      <p:sp>
        <p:nvSpPr>
          <p:cNvPr id="701443" name="Rectangle 3"/>
          <p:cNvSpPr>
            <a:spLocks noGrp="1" noChangeArrowheads="1"/>
          </p:cNvSpPr>
          <p:nvPr>
            <p:ph type="subTitle" idx="1"/>
          </p:nvPr>
        </p:nvSpPr>
        <p:spPr>
          <a:xfrm>
            <a:off x="701675" y="3833813"/>
            <a:ext cx="7756525" cy="1600200"/>
          </a:xfrm>
        </p:spPr>
        <p:txBody>
          <a:bodyPr/>
          <a:lstStyle>
            <a:lvl1pPr marL="0" marR="0" indent="0" algn="ctr" defTabSz="914400" rtl="0" eaLnBrk="1" fontAlgn="base" latinLnBrk="0" hangingPunct="1">
              <a:lnSpc>
                <a:spcPct val="100000"/>
              </a:lnSpc>
              <a:spcBef>
                <a:spcPct val="10000"/>
              </a:spcBef>
              <a:spcAft>
                <a:spcPct val="0"/>
              </a:spcAft>
              <a:buClr>
                <a:schemeClr val="accent2"/>
              </a:buClr>
              <a:buSzTx/>
              <a:buFont typeface="Wingdings" panose="05000000000000000000" pitchFamily="2" charset="2"/>
              <a:buNone/>
              <a:tabLst/>
              <a:defRPr sz="2800" b="0" i="0" baseline="0">
                <a:solidFill>
                  <a:srgbClr val="0000FF"/>
                </a:solidFill>
              </a:defRPr>
            </a:lvl1pPr>
          </a:lstStyle>
          <a:p>
            <a:endParaRPr lang="zh-CN" altLang="en-US" dirty="0" smtClean="0"/>
          </a:p>
        </p:txBody>
      </p:sp>
    </p:spTree>
    <p:extLst>
      <p:ext uri="{BB962C8B-B14F-4D97-AF65-F5344CB8AC3E}">
        <p14:creationId xmlns:p14="http://schemas.microsoft.com/office/powerpoint/2010/main" val="2596943433"/>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vl1p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0C0DE6C7-0B27-4605-A175-02DF5075474C}" type="slidenum">
              <a:rPr lang="en-US" altLang="zh-CN"/>
              <a:pPr>
                <a:defRPr/>
              </a:pPr>
              <a:t>‹#›</a:t>
            </a:fld>
            <a:endParaRPr lang="en-US" altLang="zh-CN"/>
          </a:p>
        </p:txBody>
      </p:sp>
    </p:spTree>
    <p:extLst>
      <p:ext uri="{BB962C8B-B14F-4D97-AF65-F5344CB8AC3E}">
        <p14:creationId xmlns:p14="http://schemas.microsoft.com/office/powerpoint/2010/main" val="153842386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6003925"/>
          </a:xfrm>
        </p:spPr>
        <p:txBody>
          <a:bodyPr vert="eaVert"/>
          <a:lstStyle>
            <a:lvl1pPr>
              <a:defRPr b="0"/>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6003925"/>
          </a:xfrm>
        </p:spPr>
        <p:txBody>
          <a:bodyPr vert="eaVert"/>
          <a:lstStyle>
            <a:lvl1pPr>
              <a:defRPr b="0"/>
            </a:lvl1pPr>
            <a:lvl2pPr>
              <a:defRPr b="0"/>
            </a:lvl2pPr>
            <a:lvl3pPr>
              <a:defRPr b="0"/>
            </a:lvl3pPr>
            <a:lvl4pPr>
              <a:defRPr b="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3EA38CCE-7BE9-4878-A905-626C9B5E68EE}" type="slidenum">
              <a:rPr lang="en-US" altLang="zh-CN"/>
              <a:pPr>
                <a:defRPr/>
              </a:pPr>
              <a:t>‹#›</a:t>
            </a:fld>
            <a:endParaRPr lang="en-US" altLang="zh-CN"/>
          </a:p>
        </p:txBody>
      </p:sp>
    </p:spTree>
    <p:extLst>
      <p:ext uri="{BB962C8B-B14F-4D97-AF65-F5344CB8AC3E}">
        <p14:creationId xmlns:p14="http://schemas.microsoft.com/office/powerpoint/2010/main" val="229365401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剪贴画占位符 2"/>
          <p:cNvSpPr>
            <a:spLocks noGrp="1"/>
          </p:cNvSpPr>
          <p:nvPr>
            <p:ph type="clipArt" sz="half" idx="1"/>
          </p:nvPr>
        </p:nvSpPr>
        <p:spPr>
          <a:xfrm>
            <a:off x="566738" y="1341438"/>
            <a:ext cx="3924300" cy="4967287"/>
          </a:xfrm>
        </p:spPr>
        <p:txBody>
          <a:bodyPr/>
          <a:lstStyle>
            <a:lvl1pPr>
              <a:defRPr b="0" baseline="0"/>
            </a:lvl1pPr>
          </a:lstStyle>
          <a:p>
            <a:pPr lvl="0"/>
            <a:r>
              <a:rPr lang="zh-CN" altLang="en-US" noProof="0" smtClean="0"/>
              <a:t>单击图标添加剪 贴画</a:t>
            </a:r>
          </a:p>
        </p:txBody>
      </p:sp>
      <p:sp>
        <p:nvSpPr>
          <p:cNvPr id="4" name="文本占位符 3"/>
          <p:cNvSpPr>
            <a:spLocks noGrp="1"/>
          </p:cNvSpPr>
          <p:nvPr>
            <p:ph type="body" sz="half" idx="2"/>
          </p:nvPr>
        </p:nvSpPr>
        <p:spPr>
          <a:xfrm>
            <a:off x="46434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D96474B6-6BB1-4C4C-A717-A33167B75120}" type="slidenum">
              <a:rPr lang="en-US" altLang="zh-CN"/>
              <a:pPr>
                <a:defRPr/>
              </a:pPr>
              <a:t>‹#›</a:t>
            </a:fld>
            <a:endParaRPr lang="en-US" altLang="zh-CN"/>
          </a:p>
        </p:txBody>
      </p:sp>
    </p:spTree>
    <p:extLst>
      <p:ext uri="{BB962C8B-B14F-4D97-AF65-F5344CB8AC3E}">
        <p14:creationId xmlns:p14="http://schemas.microsoft.com/office/powerpoint/2010/main" val="15510267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文本占位符 2"/>
          <p:cNvSpPr>
            <a:spLocks noGrp="1"/>
          </p:cNvSpPr>
          <p:nvPr>
            <p:ph type="body" sz="half" idx="1"/>
          </p:nvPr>
        </p:nvSpPr>
        <p:spPr>
          <a:xfrm>
            <a:off x="5667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1E8A594D-7A5F-4080-AB3B-0A3D13BBD9F3}" type="slidenum">
              <a:rPr lang="en-US" altLang="zh-CN"/>
              <a:pPr>
                <a:defRPr/>
              </a:pPr>
              <a:t>‹#›</a:t>
            </a:fld>
            <a:endParaRPr lang="en-US" altLang="zh-CN"/>
          </a:p>
        </p:txBody>
      </p:sp>
    </p:spTree>
    <p:extLst>
      <p:ext uri="{BB962C8B-B14F-4D97-AF65-F5344CB8AC3E}">
        <p14:creationId xmlns:p14="http://schemas.microsoft.com/office/powerpoint/2010/main" val="419066256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文本占位符 2"/>
          <p:cNvSpPr>
            <a:spLocks noGrp="1"/>
          </p:cNvSpPr>
          <p:nvPr>
            <p:ph type="body" sz="half" idx="1"/>
          </p:nvPr>
        </p:nvSpPr>
        <p:spPr>
          <a:xfrm>
            <a:off x="5667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quarter" idx="2"/>
          </p:nvPr>
        </p:nvSpPr>
        <p:spPr>
          <a:xfrm>
            <a:off x="4643438" y="1341438"/>
            <a:ext cx="3924300" cy="2406650"/>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内容占位符 4"/>
          <p:cNvSpPr>
            <a:spLocks noGrp="1"/>
          </p:cNvSpPr>
          <p:nvPr>
            <p:ph sz="quarter" idx="3"/>
          </p:nvPr>
        </p:nvSpPr>
        <p:spPr>
          <a:xfrm>
            <a:off x="4643438" y="3900488"/>
            <a:ext cx="3924300" cy="2408237"/>
          </a:xfrm>
        </p:spPr>
        <p:txBody>
          <a:bodyPr/>
          <a:lstStyle>
            <a:lvl1pPr>
              <a:defRPr b="0"/>
            </a:lvl1pPr>
            <a:lvl2pPr>
              <a:defRPr b="0"/>
            </a:lvl2pPr>
            <a:lvl3pPr>
              <a:defRPr b="0"/>
            </a:lvl3pPr>
            <a:lvl4pPr>
              <a:defRPr b="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6" name="Rectangle 7"/>
          <p:cNvSpPr>
            <a:spLocks noGrp="1" noChangeArrowheads="1"/>
          </p:cNvSpPr>
          <p:nvPr>
            <p:ph type="ftr" sz="quarter" idx="10"/>
          </p:nvPr>
        </p:nvSpPr>
        <p:spPr>
          <a:ln/>
        </p:spPr>
        <p:txBody>
          <a:bodyPr/>
          <a:lstStyle>
            <a:lvl1pPr>
              <a:defRPr/>
            </a:lvl1pPr>
          </a:lstStyle>
          <a:p>
            <a:pPr>
              <a:defRPr/>
            </a:pPr>
            <a:fld id="{46F49601-8143-4E6A-89E3-9735F4DBCAC4}" type="slidenum">
              <a:rPr lang="en-US" altLang="zh-CN"/>
              <a:pPr>
                <a:defRPr/>
              </a:pPr>
              <a:t>‹#›</a:t>
            </a:fld>
            <a:endParaRPr lang="en-US" altLang="zh-CN"/>
          </a:p>
        </p:txBody>
      </p:sp>
    </p:spTree>
    <p:extLst>
      <p:ext uri="{BB962C8B-B14F-4D97-AF65-F5344CB8AC3E}">
        <p14:creationId xmlns:p14="http://schemas.microsoft.com/office/powerpoint/2010/main" val="373424075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i="0" baseline="0">
                <a:latin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b="0" i="0" baseline="0">
                <a:solidFill>
                  <a:schemeClr val="tx1"/>
                </a:solidFill>
                <a:latin typeface="Times New Roman" panose="02020603050405020304" pitchFamily="18" charset="0"/>
              </a:defRPr>
            </a:lvl1pPr>
            <a:lvl2pPr>
              <a:defRPr b="0" i="0" baseline="0">
                <a:solidFill>
                  <a:srgbClr val="0000FF"/>
                </a:solidFill>
                <a:latin typeface="Times New Roman" panose="02020603050405020304" pitchFamily="18" charset="0"/>
              </a:defRPr>
            </a:lvl2pPr>
            <a:lvl3pPr>
              <a:defRPr b="0" i="0" baseline="0">
                <a:latin typeface="Times New Roman" panose="02020603050405020304" pitchFamily="18" charset="0"/>
              </a:defRPr>
            </a:lvl3pPr>
            <a:lvl4pPr>
              <a:defRPr b="0" i="0" baseline="0">
                <a:latin typeface="Times New Roman" panose="02020603050405020304" pitchFamily="18" charset="0"/>
              </a:defRPr>
            </a:lvl4pPr>
            <a:lvl5pPr>
              <a:defRPr b="1" i="0" baseline="0">
                <a:latin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535937AA-C22C-49A1-B1A2-AA4B34E89984}" type="slidenum">
              <a:rPr lang="en-US" altLang="zh-CN"/>
              <a:pPr>
                <a:defRPr/>
              </a:pPr>
              <a:t>‹#›</a:t>
            </a:fld>
            <a:endParaRPr lang="en-US" altLang="zh-CN"/>
          </a:p>
        </p:txBody>
      </p:sp>
    </p:spTree>
    <p:extLst>
      <p:ext uri="{BB962C8B-B14F-4D97-AF65-F5344CB8AC3E}">
        <p14:creationId xmlns:p14="http://schemas.microsoft.com/office/powerpoint/2010/main" val="2226860541"/>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0" i="0" cap="all" baseline="0"/>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ftr" sz="quarter" idx="10"/>
          </p:nvPr>
        </p:nvSpPr>
        <p:spPr>
          <a:ln/>
        </p:spPr>
        <p:txBody>
          <a:bodyPr/>
          <a:lstStyle>
            <a:lvl1pPr>
              <a:defRPr/>
            </a:lvl1pPr>
          </a:lstStyle>
          <a:p>
            <a:pPr>
              <a:defRPr/>
            </a:pPr>
            <a:fld id="{80248C33-A3B8-4BFA-9D98-A0243536F6BA}" type="slidenum">
              <a:rPr lang="en-US" altLang="zh-CN"/>
              <a:pPr>
                <a:defRPr/>
              </a:pPr>
              <a:t>‹#›</a:t>
            </a:fld>
            <a:endParaRPr lang="en-US" altLang="zh-CN"/>
          </a:p>
        </p:txBody>
      </p:sp>
    </p:spTree>
    <p:extLst>
      <p:ext uri="{BB962C8B-B14F-4D97-AF65-F5344CB8AC3E}">
        <p14:creationId xmlns:p14="http://schemas.microsoft.com/office/powerpoint/2010/main" val="650758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i="0" baseline="0"/>
            </a:lvl1p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566738" y="1341438"/>
            <a:ext cx="3924300" cy="4967287"/>
          </a:xfrm>
        </p:spPr>
        <p:txBody>
          <a:bodyPr/>
          <a:lstStyle>
            <a:lvl1pPr>
              <a:defRPr sz="2800" b="0" i="0" baseline="0"/>
            </a:lvl1pPr>
            <a:lvl2pPr>
              <a:defRPr sz="2400" b="0" i="0" baseline="0"/>
            </a:lvl2pPr>
            <a:lvl3pPr>
              <a:defRPr sz="2000" b="0" i="0" baseline="0"/>
            </a:lvl3pPr>
            <a:lvl4pPr>
              <a:defRPr sz="1800" b="0" i="0" baseline="0"/>
            </a:lvl4pPr>
            <a:lvl5pPr>
              <a:defRPr sz="1800" baseline="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341438"/>
            <a:ext cx="3924300" cy="4967287"/>
          </a:xfrm>
        </p:spPr>
        <p:txBody>
          <a:bodyPr/>
          <a:lstStyle>
            <a:lvl1pPr>
              <a:defRPr sz="2800" b="0" i="0" baseline="0"/>
            </a:lvl1pPr>
            <a:lvl2pPr>
              <a:defRPr sz="2400" b="0" i="0" baseline="0"/>
            </a:lvl2pPr>
            <a:lvl3pPr>
              <a:defRPr sz="2000" b="0" i="0" baseline="0"/>
            </a:lvl3pPr>
            <a:lvl4pPr>
              <a:defRPr sz="1800" b="0" i="0" baseline="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9AFB64B4-7870-4014-9E60-F5289DBF5B39}" type="slidenum">
              <a:rPr lang="en-US" altLang="zh-CN"/>
              <a:pPr>
                <a:defRPr/>
              </a:pPr>
              <a:t>‹#›</a:t>
            </a:fld>
            <a:endParaRPr lang="en-US" altLang="zh-CN"/>
          </a:p>
        </p:txBody>
      </p:sp>
    </p:spTree>
    <p:extLst>
      <p:ext uri="{BB962C8B-B14F-4D97-AF65-F5344CB8AC3E}">
        <p14:creationId xmlns:p14="http://schemas.microsoft.com/office/powerpoint/2010/main" val="3347640637"/>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340768"/>
            <a:ext cx="4040188" cy="639762"/>
          </a:xfrm>
        </p:spPr>
        <p:txBody>
          <a:bodyPr anchor="b"/>
          <a:lstStyle>
            <a:lvl1pPr marL="0" indent="0">
              <a:buNone/>
              <a:defRPr sz="2400" b="0" i="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b="0" i="0" baseline="0"/>
            </a:lvl1pPr>
            <a:lvl2pPr>
              <a:defRPr sz="2000" b="0" i="0" baseline="0"/>
            </a:lvl2pPr>
            <a:lvl3pPr>
              <a:defRPr sz="1800" b="0" i="0" baseline="0"/>
            </a:lvl3pPr>
            <a:lvl4pPr>
              <a:defRPr sz="1600" b="0" i="0" baseline="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文本占位符 4"/>
          <p:cNvSpPr>
            <a:spLocks noGrp="1"/>
          </p:cNvSpPr>
          <p:nvPr>
            <p:ph type="body" sz="quarter" idx="3"/>
          </p:nvPr>
        </p:nvSpPr>
        <p:spPr>
          <a:xfrm>
            <a:off x="4645025" y="1340768"/>
            <a:ext cx="4041775" cy="639762"/>
          </a:xfrm>
        </p:spPr>
        <p:txBody>
          <a:bodyPr anchor="b"/>
          <a:lstStyle>
            <a:lvl1pPr marL="0" indent="0">
              <a:buNone/>
              <a:defRPr sz="2400" b="0" i="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b="0" i="0" baseline="0"/>
            </a:lvl1pPr>
            <a:lvl2pPr>
              <a:defRPr sz="2000" b="0" i="0" baseline="0"/>
            </a:lvl2pPr>
            <a:lvl3pPr>
              <a:defRPr sz="1800" b="0" i="0" baseline="0"/>
            </a:lvl3pPr>
            <a:lvl4pPr>
              <a:defRPr sz="1600" b="0" i="0" baseline="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7" name="Rectangle 7"/>
          <p:cNvSpPr>
            <a:spLocks noGrp="1" noChangeArrowheads="1"/>
          </p:cNvSpPr>
          <p:nvPr>
            <p:ph type="ftr" sz="quarter" idx="10"/>
          </p:nvPr>
        </p:nvSpPr>
        <p:spPr>
          <a:ln/>
        </p:spPr>
        <p:txBody>
          <a:bodyPr/>
          <a:lstStyle>
            <a:lvl1pPr>
              <a:defRPr/>
            </a:lvl1pPr>
          </a:lstStyle>
          <a:p>
            <a:pPr>
              <a:defRPr/>
            </a:pPr>
            <a:fld id="{1106B0B2-36EB-4993-85CE-7E68B59D117A}" type="slidenum">
              <a:rPr lang="en-US" altLang="zh-CN"/>
              <a:pPr>
                <a:defRPr/>
              </a:pPr>
              <a:t>‹#›</a:t>
            </a:fld>
            <a:endParaRPr lang="en-US" altLang="zh-CN"/>
          </a:p>
        </p:txBody>
      </p:sp>
      <p:sp>
        <p:nvSpPr>
          <p:cNvPr id="8" name="标题 1"/>
          <p:cNvSpPr>
            <a:spLocks noGrp="1"/>
          </p:cNvSpPr>
          <p:nvPr>
            <p:ph type="title"/>
          </p:nvPr>
        </p:nvSpPr>
        <p:spPr>
          <a:xfrm>
            <a:off x="574675" y="304800"/>
            <a:ext cx="8001000" cy="676275"/>
          </a:xfrm>
        </p:spPr>
        <p:txBody>
          <a:bodyPr/>
          <a:lstStyle>
            <a:lvl1pPr>
              <a:defRPr b="0" i="0" baseline="0"/>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60719646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vl1pPr>
          </a:lstStyle>
          <a:p>
            <a:r>
              <a:rPr lang="zh-CN" altLang="en-US" smtClean="0"/>
              <a:t>单击此处编辑母版标题样式</a:t>
            </a:r>
            <a:endParaRPr lang="zh-CN" altLang="en-US" dirty="0"/>
          </a:p>
        </p:txBody>
      </p:sp>
      <p:sp>
        <p:nvSpPr>
          <p:cNvPr id="3" name="Rectangle 7"/>
          <p:cNvSpPr>
            <a:spLocks noGrp="1" noChangeArrowheads="1"/>
          </p:cNvSpPr>
          <p:nvPr>
            <p:ph type="ftr" sz="quarter" idx="10"/>
          </p:nvPr>
        </p:nvSpPr>
        <p:spPr>
          <a:ln/>
        </p:spPr>
        <p:txBody>
          <a:bodyPr/>
          <a:lstStyle>
            <a:lvl1pPr>
              <a:defRPr/>
            </a:lvl1pPr>
          </a:lstStyle>
          <a:p>
            <a:pPr>
              <a:defRPr/>
            </a:pPr>
            <a:fld id="{027411BE-AD21-43D4-B815-A1AF3371CCBF}" type="slidenum">
              <a:rPr lang="en-US" altLang="zh-CN"/>
              <a:pPr>
                <a:defRPr/>
              </a:pPr>
              <a:t>‹#›</a:t>
            </a:fld>
            <a:endParaRPr lang="en-US" altLang="zh-CN"/>
          </a:p>
        </p:txBody>
      </p:sp>
    </p:spTree>
    <p:extLst>
      <p:ext uri="{BB962C8B-B14F-4D97-AF65-F5344CB8AC3E}">
        <p14:creationId xmlns:p14="http://schemas.microsoft.com/office/powerpoint/2010/main" val="249370740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pPr>
              <a:defRPr/>
            </a:pPr>
            <a:fld id="{40CAD6FA-EEC6-4240-9102-059DD1037EC5}" type="slidenum">
              <a:rPr lang="en-US" altLang="zh-CN"/>
              <a:pPr>
                <a:defRPr/>
              </a:pPr>
              <a:t>‹#›</a:t>
            </a:fld>
            <a:endParaRPr lang="en-US" altLang="zh-CN"/>
          </a:p>
        </p:txBody>
      </p:sp>
    </p:spTree>
    <p:extLst>
      <p:ext uri="{BB962C8B-B14F-4D97-AF65-F5344CB8AC3E}">
        <p14:creationId xmlns:p14="http://schemas.microsoft.com/office/powerpoint/2010/main" val="239886294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0"/>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b="0"/>
            </a:lvl1pPr>
            <a:lvl2pPr>
              <a:defRPr sz="2800" b="0"/>
            </a:lvl2pPr>
            <a:lvl3pPr>
              <a:defRPr sz="2400" b="0"/>
            </a:lvl3pPr>
            <a:lvl4pPr>
              <a:defRPr sz="2000" b="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ftr" sz="quarter" idx="10"/>
          </p:nvPr>
        </p:nvSpPr>
        <p:spPr>
          <a:ln/>
        </p:spPr>
        <p:txBody>
          <a:bodyPr/>
          <a:lstStyle>
            <a:lvl1pPr>
              <a:defRPr/>
            </a:lvl1pPr>
          </a:lstStyle>
          <a:p>
            <a:pPr>
              <a:defRPr/>
            </a:pPr>
            <a:fld id="{3D2F0B36-F29F-466D-8342-8D0240CE67AE}" type="slidenum">
              <a:rPr lang="en-US" altLang="zh-CN"/>
              <a:pPr>
                <a:defRPr/>
              </a:pPr>
              <a:t>‹#›</a:t>
            </a:fld>
            <a:endParaRPr lang="en-US" altLang="zh-CN"/>
          </a:p>
        </p:txBody>
      </p:sp>
    </p:spTree>
    <p:extLst>
      <p:ext uri="{BB962C8B-B14F-4D97-AF65-F5344CB8AC3E}">
        <p14:creationId xmlns:p14="http://schemas.microsoft.com/office/powerpoint/2010/main" val="264991861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0"/>
            </a:lvl1pPr>
          </a:lstStyle>
          <a:p>
            <a:r>
              <a:rPr lang="zh-CN" altLang="en-US"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p:spPr>
        <p:txBody>
          <a:bodyPr/>
          <a:lstStyle>
            <a:lvl1pPr marL="0" indent="0">
              <a:buNone/>
              <a:defRPr sz="32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dirty="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ftr" sz="quarter" idx="10"/>
          </p:nvPr>
        </p:nvSpPr>
        <p:spPr>
          <a:ln/>
        </p:spPr>
        <p:txBody>
          <a:bodyPr/>
          <a:lstStyle>
            <a:lvl1pPr>
              <a:defRPr/>
            </a:lvl1pPr>
          </a:lstStyle>
          <a:p>
            <a:pPr>
              <a:defRPr/>
            </a:pPr>
            <a:fld id="{FF103688-6F1B-4A11-826D-D57C4C0ECCB1}" type="slidenum">
              <a:rPr lang="en-US" altLang="zh-CN"/>
              <a:pPr>
                <a:defRPr/>
              </a:pPr>
              <a:t>‹#›</a:t>
            </a:fld>
            <a:endParaRPr lang="en-US" altLang="zh-CN"/>
          </a:p>
        </p:txBody>
      </p:sp>
    </p:spTree>
    <p:extLst>
      <p:ext uri="{BB962C8B-B14F-4D97-AF65-F5344CB8AC3E}">
        <p14:creationId xmlns:p14="http://schemas.microsoft.com/office/powerpoint/2010/main" val="423040744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566738" y="1341438"/>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11188" y="1125538"/>
            <a:ext cx="7958137"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00423" name="Rectangle 7"/>
          <p:cNvSpPr>
            <a:spLocks noGrp="1" noChangeArrowheads="1"/>
          </p:cNvSpPr>
          <p:nvPr>
            <p:ph type="ftr" sz="quarter" idx="3"/>
          </p:nvPr>
        </p:nvSpPr>
        <p:spPr bwMode="auto">
          <a:xfrm>
            <a:off x="8569325" y="6308725"/>
            <a:ext cx="538163" cy="5222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vl1pPr>
          </a:lstStyle>
          <a:p>
            <a:pPr>
              <a:defRPr/>
            </a:pPr>
            <a:fld id="{41C9CCE8-8676-4BFA-93AF-CE62F0AED3C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88"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Lst>
  <p:transition/>
  <p:timing>
    <p:tnLst>
      <p:par>
        <p:cTn id="1" dur="indefinite" restart="never" nodeType="tmRoot"/>
      </p:par>
    </p:tnLst>
  </p:timing>
  <p:hf sldNum="0" hdr="0" dt="0"/>
  <p:txStyles>
    <p:titleStyle>
      <a:lvl1pPr algn="l" rtl="0" eaLnBrk="1" fontAlgn="base" hangingPunct="1">
        <a:spcBef>
          <a:spcPct val="0"/>
        </a:spcBef>
        <a:spcAft>
          <a:spcPct val="0"/>
        </a:spcAft>
        <a:defRPr sz="4200">
          <a:solidFill>
            <a:schemeClr val="tx2"/>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4200">
          <a:solidFill>
            <a:schemeClr val="tx2"/>
          </a:solidFill>
          <a:latin typeface="Times New Roman" pitchFamily="18" charset="0"/>
          <a:ea typeface="黑体" pitchFamily="2" charset="-122"/>
        </a:defRPr>
      </a:lvl2pPr>
      <a:lvl3pPr algn="l" rtl="0" eaLnBrk="1" fontAlgn="base" hangingPunct="1">
        <a:spcBef>
          <a:spcPct val="0"/>
        </a:spcBef>
        <a:spcAft>
          <a:spcPct val="0"/>
        </a:spcAft>
        <a:defRPr sz="4200">
          <a:solidFill>
            <a:schemeClr val="tx2"/>
          </a:solidFill>
          <a:latin typeface="Times New Roman" pitchFamily="18" charset="0"/>
          <a:ea typeface="黑体" pitchFamily="2" charset="-122"/>
        </a:defRPr>
      </a:lvl3pPr>
      <a:lvl4pPr algn="l" rtl="0" eaLnBrk="1" fontAlgn="base" hangingPunct="1">
        <a:spcBef>
          <a:spcPct val="0"/>
        </a:spcBef>
        <a:spcAft>
          <a:spcPct val="0"/>
        </a:spcAft>
        <a:defRPr sz="4200">
          <a:solidFill>
            <a:schemeClr val="tx2"/>
          </a:solidFill>
          <a:latin typeface="Times New Roman" pitchFamily="18" charset="0"/>
          <a:ea typeface="黑体" pitchFamily="2" charset="-122"/>
        </a:defRPr>
      </a:lvl4pPr>
      <a:lvl5pPr algn="l" rtl="0" eaLnBrk="1" fontAlgn="base" hangingPunct="1">
        <a:spcBef>
          <a:spcPct val="0"/>
        </a:spcBef>
        <a:spcAft>
          <a:spcPct val="0"/>
        </a:spcAft>
        <a:defRPr sz="4200">
          <a:solidFill>
            <a:schemeClr val="tx2"/>
          </a:solidFill>
          <a:latin typeface="Times New Roman" pitchFamily="18" charset="0"/>
          <a:ea typeface="黑体" pitchFamily="2" charset="-122"/>
        </a:defRPr>
      </a:lvl5pPr>
      <a:lvl6pPr marL="457200" algn="l" rtl="0" eaLnBrk="1" fontAlgn="base" hangingPunct="1">
        <a:spcBef>
          <a:spcPct val="0"/>
        </a:spcBef>
        <a:spcAft>
          <a:spcPct val="0"/>
        </a:spcAft>
        <a:defRPr sz="4200">
          <a:solidFill>
            <a:schemeClr val="tx2"/>
          </a:solidFill>
          <a:latin typeface="Times New Roman" pitchFamily="18" charset="0"/>
          <a:ea typeface="黑体" pitchFamily="2" charset="-122"/>
        </a:defRPr>
      </a:lvl6pPr>
      <a:lvl7pPr marL="914400" algn="l" rtl="0" eaLnBrk="1" fontAlgn="base" hangingPunct="1">
        <a:spcBef>
          <a:spcPct val="0"/>
        </a:spcBef>
        <a:spcAft>
          <a:spcPct val="0"/>
        </a:spcAft>
        <a:defRPr sz="4200">
          <a:solidFill>
            <a:schemeClr val="tx2"/>
          </a:solidFill>
          <a:latin typeface="Times New Roman"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Times New Roman"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Times New Roman" pitchFamily="18" charset="0"/>
          <a:ea typeface="黑体" pitchFamily="2" charset="-122"/>
        </a:defRPr>
      </a:lvl9pPr>
    </p:titleStyle>
    <p:bodyStyle>
      <a:lvl1pPr marL="469900" indent="-469900" algn="l" rtl="0" eaLnBrk="1" fontAlgn="base" hangingPunct="1">
        <a:spcBef>
          <a:spcPct val="10000"/>
        </a:spcBef>
        <a:spcAft>
          <a:spcPct val="0"/>
        </a:spcAft>
        <a:buClr>
          <a:schemeClr val="accent2"/>
        </a:buClr>
        <a:buFont typeface="Wingdings" panose="05000000000000000000" pitchFamily="2" charset="2"/>
        <a:buChar char="o"/>
        <a:defRPr sz="2800" b="1">
          <a:solidFill>
            <a:schemeClr val="tx1"/>
          </a:solidFill>
          <a:latin typeface="Times New Roman" panose="02020603050405020304" pitchFamily="18" charset="0"/>
          <a:ea typeface="黑体" panose="02010609060101010101" pitchFamily="49" charset="-122"/>
          <a:cs typeface="+mn-cs"/>
        </a:defRPr>
      </a:lvl1pPr>
      <a:lvl2pPr marL="908050" indent="-436563" algn="l" rtl="0" eaLnBrk="1" fontAlgn="base" hangingPunct="1">
        <a:spcBef>
          <a:spcPct val="10000"/>
        </a:spcBef>
        <a:spcAft>
          <a:spcPct val="0"/>
        </a:spcAft>
        <a:buClr>
          <a:schemeClr val="accent2"/>
        </a:buClr>
        <a:buFont typeface="Wingdings" panose="05000000000000000000" pitchFamily="2" charset="2"/>
        <a:buChar char="l"/>
        <a:defRPr sz="2400" b="1">
          <a:solidFill>
            <a:srgbClr val="0000FF"/>
          </a:solidFill>
          <a:latin typeface="Times New Roman" panose="02020603050405020304" pitchFamily="18" charset="0"/>
          <a:ea typeface="黑体" panose="02010609060101010101" pitchFamily="49" charset="-122"/>
        </a:defRPr>
      </a:lvl2pPr>
      <a:lvl3pPr marL="1304925" indent="-395288" algn="l" rtl="0" eaLnBrk="1" fontAlgn="base" hangingPunct="1">
        <a:spcBef>
          <a:spcPct val="10000"/>
        </a:spcBef>
        <a:spcAft>
          <a:spcPct val="0"/>
        </a:spcAft>
        <a:buClr>
          <a:schemeClr val="accent2"/>
        </a:buClr>
        <a:buFont typeface="Wingdings" panose="05000000000000000000" pitchFamily="2" charset="2"/>
        <a:buChar char="u"/>
        <a:defRPr sz="2000" b="1" baseline="0">
          <a:solidFill>
            <a:srgbClr val="C00000"/>
          </a:solidFill>
          <a:latin typeface="Times New Roman" panose="02020603050405020304" pitchFamily="18" charset="0"/>
          <a:ea typeface="黑体" panose="02010609060101010101" pitchFamily="49" charset="-122"/>
        </a:defRPr>
      </a:lvl3pPr>
      <a:lvl4pPr marL="1693863" indent="-387350" algn="l" rtl="0" eaLnBrk="1" fontAlgn="base" hangingPunct="1">
        <a:spcBef>
          <a:spcPct val="10000"/>
        </a:spcBef>
        <a:spcAft>
          <a:spcPct val="0"/>
        </a:spcAft>
        <a:buClr>
          <a:schemeClr val="accent2"/>
        </a:buClr>
        <a:buFont typeface="Wingdings" panose="05000000000000000000" pitchFamily="2" charset="2"/>
        <a:buChar char="n"/>
        <a:defRPr sz="2000" b="1">
          <a:solidFill>
            <a:srgbClr val="7030A0"/>
          </a:solidFill>
          <a:latin typeface="Times New Roman" panose="02020603050405020304" pitchFamily="18" charset="0"/>
          <a:ea typeface="黑体" panose="02010609060101010101" pitchFamily="49" charset="-122"/>
        </a:defRPr>
      </a:lvl4pPr>
      <a:lvl5pPr marL="2093913" indent="-398463" algn="l" rtl="0" eaLnBrk="1" fontAlgn="base" hangingPunct="1">
        <a:spcBef>
          <a:spcPct val="10000"/>
        </a:spcBef>
        <a:spcAft>
          <a:spcPct val="0"/>
        </a:spcAft>
        <a:buClr>
          <a:schemeClr val="accent2"/>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511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0" y="1133475"/>
            <a:ext cx="9144000" cy="2339975"/>
          </a:xfrm>
        </p:spPr>
        <p:txBody>
          <a:bodyPr/>
          <a:lstStyle/>
          <a:p>
            <a:r>
              <a:rPr lang="zh-CN" altLang="en-US" sz="4800" dirty="0" smtClean="0"/>
              <a:t>软件工程专业英语</a:t>
            </a:r>
          </a:p>
        </p:txBody>
      </p:sp>
      <p:sp>
        <p:nvSpPr>
          <p:cNvPr id="5123" name="副标题 2"/>
          <p:cNvSpPr>
            <a:spLocks noGrp="1"/>
          </p:cNvSpPr>
          <p:nvPr>
            <p:ph type="subTitle" idx="1"/>
          </p:nvPr>
        </p:nvSpPr>
        <p:spPr/>
        <p:txBody>
          <a:bodyPr/>
          <a:lstStyle/>
          <a:p>
            <a:r>
              <a:rPr lang="en-US" altLang="zh-CN" sz="3600" dirty="0"/>
              <a:t>Simulated Writing: Software Requirements Specification</a:t>
            </a:r>
            <a:endParaRPr lang="en-US" altLang="zh-CN" sz="3600" dirty="0" smtClean="0"/>
          </a:p>
        </p:txBody>
      </p:sp>
      <p:sp>
        <p:nvSpPr>
          <p:cNvPr id="2" name="TextBox 1"/>
          <p:cNvSpPr txBox="1"/>
          <p:nvPr/>
        </p:nvSpPr>
        <p:spPr>
          <a:xfrm>
            <a:off x="3275856" y="548680"/>
            <a:ext cx="5472608" cy="132343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CN" altLang="en-US" sz="4000" b="1" i="0" dirty="0" smtClean="0">
                <a:latin typeface="华文行楷" panose="02010800040101010101" pitchFamily="2" charset="-122"/>
                <a:ea typeface="华文行楷" panose="02010800040101010101" pitchFamily="2" charset="-122"/>
              </a:rPr>
              <a:t>计算机科学学院</a:t>
            </a:r>
            <a:endParaRPr lang="en-US" altLang="zh-CN" sz="4000" b="1" i="0" dirty="0" smtClean="0">
              <a:latin typeface="华文行楷" panose="02010800040101010101" pitchFamily="2" charset="-122"/>
              <a:ea typeface="华文行楷" panose="02010800040101010101" pitchFamily="2" charset="-122"/>
            </a:endParaRPr>
          </a:p>
          <a:p>
            <a:pPr algn="ctr"/>
            <a:r>
              <a:rPr lang="en-US" altLang="zh-CN" sz="4000" b="1" i="0" dirty="0" smtClean="0">
                <a:latin typeface="华文行楷" panose="02010800040101010101" pitchFamily="2" charset="-122"/>
                <a:ea typeface="华文行楷" panose="02010800040101010101" pitchFamily="2" charset="-122"/>
              </a:rPr>
              <a:t>School of Computer Science</a:t>
            </a:r>
            <a:endParaRPr lang="zh-CN" altLang="en-US" sz="4000" b="1" i="0" dirty="0">
              <a:latin typeface="华文行楷" panose="02010800040101010101" pitchFamily="2" charset="-122"/>
              <a:ea typeface="华文行楷" panose="02010800040101010101" pitchFamily="2" charset="-122"/>
            </a:endParaRPr>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3179" y="16977"/>
            <a:ext cx="2446653" cy="2446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 Change </a:t>
            </a:r>
            <a:r>
              <a:rPr lang="en-US" altLang="zh-CN" dirty="0" smtClean="0"/>
              <a:t>Management Process</a:t>
            </a:r>
            <a:endParaRPr lang="zh-CN" altLang="en-US" dirty="0"/>
          </a:p>
        </p:txBody>
      </p:sp>
      <p:sp>
        <p:nvSpPr>
          <p:cNvPr id="3" name="内容占位符 2"/>
          <p:cNvSpPr>
            <a:spLocks noGrp="1"/>
          </p:cNvSpPr>
          <p:nvPr>
            <p:ph idx="1"/>
          </p:nvPr>
        </p:nvSpPr>
        <p:spPr/>
        <p:txBody>
          <a:bodyPr/>
          <a:lstStyle/>
          <a:p>
            <a:r>
              <a:rPr lang="en-US" altLang="zh-CN" dirty="0" smtClean="0"/>
              <a:t>This part identifies and describes the process that will be used to update the SRS, as needed, when project scope or requirements change.</a:t>
            </a:r>
          </a:p>
          <a:p>
            <a:pPr lvl="1"/>
            <a:r>
              <a:rPr lang="en-US" altLang="zh-CN" dirty="0" smtClean="0"/>
              <a:t>Who can submit changes?</a:t>
            </a:r>
          </a:p>
          <a:p>
            <a:pPr lvl="1"/>
            <a:r>
              <a:rPr lang="en-US" altLang="zh-CN" dirty="0" smtClean="0"/>
              <a:t>What means can be used to submit changes?</a:t>
            </a:r>
          </a:p>
          <a:p>
            <a:pPr lvl="1"/>
            <a:r>
              <a:rPr lang="en-US" altLang="zh-CN" dirty="0" smtClean="0"/>
              <a:t>How will the changes be approved?</a:t>
            </a:r>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10</a:t>
            </a:fld>
            <a:endParaRPr lang="en-US" altLang="zh-CN"/>
          </a:p>
        </p:txBody>
      </p:sp>
    </p:spTree>
    <p:extLst>
      <p:ext uri="{BB962C8B-B14F-4D97-AF65-F5344CB8AC3E}">
        <p14:creationId xmlns:p14="http://schemas.microsoft.com/office/powerpoint/2010/main" val="287144809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 A </a:t>
            </a:r>
            <a:r>
              <a:rPr lang="en-US" altLang="zh-CN" dirty="0" smtClean="0"/>
              <a:t>sample</a:t>
            </a:r>
            <a:endParaRPr lang="zh-CN" altLang="en-US" dirty="0"/>
          </a:p>
        </p:txBody>
      </p:sp>
      <p:sp>
        <p:nvSpPr>
          <p:cNvPr id="3" name="内容占位符 2"/>
          <p:cNvSpPr>
            <a:spLocks noGrp="1"/>
          </p:cNvSpPr>
          <p:nvPr>
            <p:ph idx="1"/>
          </p:nvPr>
        </p:nvSpPr>
        <p:spPr/>
        <p:txBody>
          <a:bodyPr/>
          <a:lstStyle/>
          <a:p>
            <a:r>
              <a:rPr lang="en-US" altLang="zh-CN" dirty="0" smtClean="0"/>
              <a:t>Software Requirements Specification for Web Publishing System (Version 1.0)</a:t>
            </a:r>
          </a:p>
          <a:p>
            <a:pPr lvl="1"/>
            <a:r>
              <a:rPr lang="en-US" altLang="zh-CN" dirty="0" smtClean="0"/>
              <a:t>See pp.37-62 of the textbook.</a:t>
            </a:r>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11</a:t>
            </a:fld>
            <a:endParaRPr lang="en-US" altLang="zh-CN"/>
          </a:p>
        </p:txBody>
      </p:sp>
    </p:spTree>
    <p:extLst>
      <p:ext uri="{BB962C8B-B14F-4D97-AF65-F5344CB8AC3E}">
        <p14:creationId xmlns:p14="http://schemas.microsoft.com/office/powerpoint/2010/main" val="99739806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2</a:t>
            </a:fld>
            <a:endParaRPr lang="en-US" altLang="zh-CN"/>
          </a:p>
        </p:txBody>
      </p:sp>
      <p:sp>
        <p:nvSpPr>
          <p:cNvPr id="5" name="矩形 4"/>
          <p:cNvSpPr/>
          <p:nvPr/>
        </p:nvSpPr>
        <p:spPr>
          <a:xfrm>
            <a:off x="179512" y="188640"/>
            <a:ext cx="8784976" cy="6494085"/>
          </a:xfrm>
          <a:prstGeom prst="rect">
            <a:avLst/>
          </a:prstGeom>
          <a:ln>
            <a:solidFill>
              <a:schemeClr val="accent1"/>
            </a:solidFill>
          </a:ln>
        </p:spPr>
        <p:txBody>
          <a:bodyPr wrap="square">
            <a:spAutoFit/>
          </a:bodyPr>
          <a:lstStyle/>
          <a:p>
            <a:pPr algn="just"/>
            <a:r>
              <a:rPr lang="en-US" altLang="zh-CN" sz="1600" dirty="0"/>
              <a:t>The requirements specification covers exactly the same ground as the requirements definition, but from the perspective of the developers. Where the requirements definition is written in terms of the customer's vocabulary, referring to objects, states, events, and activities in the customer's world, the requirements specification is written in terms of the system's interface. We accomplish this by rewriting the requirements so that they refer only to those real-world objects (states, events, actions) that are sensed or actuated by the proposed system:</a:t>
            </a:r>
          </a:p>
          <a:p>
            <a:pPr algn="just"/>
            <a:r>
              <a:rPr lang="en-US" altLang="zh-CN" sz="1600" dirty="0"/>
              <a:t>(1</a:t>
            </a:r>
            <a:r>
              <a:rPr lang="en-US" altLang="zh-CN" sz="1600" dirty="0" smtClean="0"/>
              <a:t>) In </a:t>
            </a:r>
            <a:r>
              <a:rPr lang="en-US" altLang="zh-CN" sz="1600" dirty="0"/>
              <a:t>documenting the system's interface, we describe all inputs and outputs in detail, including the sources of inputs, the destinations of outputs, the valve ranges and data formats of input and output data, protocols governing the order in which certain inputs and outputs must be exchanged, window formats and organization, and any timing constraints. Note that the user interface is rarely the only system interface; the system may interact with other software components (e. g. a database), special-purpose hardware, the Internet, and so on.</a:t>
            </a:r>
          </a:p>
          <a:p>
            <a:pPr algn="just"/>
            <a:r>
              <a:rPr lang="en-US" altLang="zh-CN" sz="1600" dirty="0"/>
              <a:t>(2</a:t>
            </a:r>
            <a:r>
              <a:rPr lang="en-US" altLang="zh-CN" sz="1600" dirty="0" smtClean="0"/>
              <a:t>) Next</a:t>
            </a:r>
            <a:r>
              <a:rPr lang="en-US" altLang="zh-CN" sz="1600" dirty="0"/>
              <a:t>, we restate the required functionality in terms of the interfaces' inputs and outputs. We may use a functional notation or data-flow diagrams to map inputs to outputs, or use logic to document functions' pre-conditions and post-conditions. We may use state machines or events traces to illustrate exact sequences of operations or exact orderings of inputs and outputs. We may use an entity-relationship diagram to collect related activities and operations into classes. In the end, the specification should be complete, meaning that it should specify an output for any feasible sequence of inputs. Thus, we include validity checks on inputs and system responses to exceptional situations, such as violated pre-conditions.</a:t>
            </a:r>
          </a:p>
          <a:p>
            <a:pPr algn="just"/>
            <a:r>
              <a:rPr lang="en-US" altLang="zh-CN" sz="1600" dirty="0"/>
              <a:t>(3</a:t>
            </a:r>
            <a:r>
              <a:rPr lang="en-US" altLang="zh-CN" sz="1600" dirty="0" smtClean="0"/>
              <a:t>) Finally</a:t>
            </a:r>
            <a:r>
              <a:rPr lang="en-US" altLang="zh-CN" sz="1600" dirty="0"/>
              <a:t>, we devise some fit criteria for each of the customer's quality requirements, so that we can conclusively demonstrate whether our system meets these quality requirements.</a:t>
            </a:r>
          </a:p>
          <a:p>
            <a:pPr algn="just"/>
            <a:endParaRPr lang="en-US" altLang="zh-CN" sz="1600" dirty="0"/>
          </a:p>
          <a:p>
            <a:pPr algn="just"/>
            <a:r>
              <a:rPr lang="en-US" altLang="zh-CN" sz="1600" dirty="0"/>
              <a:t>The result is a description of what the developers are supposed to produce, written in sufficient detail to distinguish between acceptable and unacceptable solutions, but without saying how the proposed system should be designed or implemented.</a:t>
            </a:r>
          </a:p>
        </p:txBody>
      </p:sp>
    </p:spTree>
    <p:extLst>
      <p:ext uri="{BB962C8B-B14F-4D97-AF65-F5344CB8AC3E}">
        <p14:creationId xmlns:p14="http://schemas.microsoft.com/office/powerpoint/2010/main" val="360718205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en-US" altLang="zh-CN" dirty="0" smtClean="0"/>
              <a:t> Overview</a:t>
            </a:r>
            <a:endParaRPr lang="zh-CN" altLang="en-US" dirty="0"/>
          </a:p>
        </p:txBody>
      </p:sp>
      <p:sp>
        <p:nvSpPr>
          <p:cNvPr id="3" name="内容占位符 2"/>
          <p:cNvSpPr>
            <a:spLocks noGrp="1"/>
          </p:cNvSpPr>
          <p:nvPr>
            <p:ph idx="1"/>
          </p:nvPr>
        </p:nvSpPr>
        <p:spPr/>
        <p:txBody>
          <a:bodyPr/>
          <a:lstStyle/>
          <a:p>
            <a:r>
              <a:rPr lang="en-US" altLang="zh-CN" dirty="0" smtClean="0"/>
              <a:t>The requirements specification versus the requirements definition</a:t>
            </a:r>
          </a:p>
          <a:p>
            <a:pPr lvl="1"/>
            <a:r>
              <a:rPr lang="en-US" altLang="zh-CN" dirty="0" smtClean="0"/>
              <a:t>Both cover the same ground </a:t>
            </a:r>
            <a:r>
              <a:rPr lang="zh-CN" altLang="en-US" dirty="0" smtClean="0"/>
              <a:t>（相同的信息、知识）</a:t>
            </a:r>
            <a:endParaRPr lang="en-US" altLang="zh-CN" dirty="0" smtClean="0"/>
          </a:p>
          <a:p>
            <a:pPr lvl="1"/>
            <a:r>
              <a:rPr lang="en-US" altLang="zh-CN" dirty="0" smtClean="0"/>
              <a:t>The latter is written in terms of the </a:t>
            </a:r>
            <a:r>
              <a:rPr lang="en-US" altLang="zh-CN" dirty="0" smtClean="0">
                <a:solidFill>
                  <a:srgbClr val="FF0000"/>
                </a:solidFill>
              </a:rPr>
              <a:t>customer’s vocabulary</a:t>
            </a:r>
            <a:r>
              <a:rPr lang="en-US" altLang="zh-CN" dirty="0" smtClean="0"/>
              <a:t>; but the former is written in terms of the </a:t>
            </a:r>
            <a:r>
              <a:rPr lang="en-US" altLang="zh-CN" dirty="0" smtClean="0">
                <a:solidFill>
                  <a:srgbClr val="FF0000"/>
                </a:solidFill>
              </a:rPr>
              <a:t>system’s interface</a:t>
            </a:r>
            <a:r>
              <a:rPr lang="en-US" altLang="zh-CN" dirty="0" smtClean="0"/>
              <a:t>.</a:t>
            </a:r>
          </a:p>
          <a:p>
            <a:r>
              <a:rPr lang="en-US" altLang="zh-CN" dirty="0" smtClean="0"/>
              <a:t>In a requirements specification, we usually should:</a:t>
            </a:r>
          </a:p>
          <a:p>
            <a:pPr lvl="1"/>
            <a:r>
              <a:rPr lang="en-US" altLang="zh-CN" dirty="0" smtClean="0"/>
              <a:t>First describe all </a:t>
            </a:r>
            <a:r>
              <a:rPr lang="en-US" altLang="zh-CN" dirty="0" smtClean="0">
                <a:solidFill>
                  <a:srgbClr val="FF0000"/>
                </a:solidFill>
              </a:rPr>
              <a:t>inputs and outputs </a:t>
            </a:r>
            <a:r>
              <a:rPr lang="en-US" altLang="zh-CN" dirty="0" smtClean="0"/>
              <a:t>of the system’s interface in detail;</a:t>
            </a:r>
          </a:p>
          <a:p>
            <a:pPr lvl="1"/>
            <a:r>
              <a:rPr lang="en-US" altLang="zh-CN" dirty="0" smtClean="0"/>
              <a:t>Then restate the required </a:t>
            </a:r>
            <a:r>
              <a:rPr lang="en-US" altLang="zh-CN" dirty="0" smtClean="0">
                <a:solidFill>
                  <a:srgbClr val="FF0000"/>
                </a:solidFill>
              </a:rPr>
              <a:t>functionality</a:t>
            </a:r>
            <a:r>
              <a:rPr lang="en-US" altLang="zh-CN" dirty="0" smtClean="0"/>
              <a:t> in terms of the interfaces’ inputs and outputs;</a:t>
            </a:r>
          </a:p>
          <a:p>
            <a:pPr lvl="1"/>
            <a:r>
              <a:rPr lang="en-US" altLang="zh-CN" dirty="0" smtClean="0"/>
              <a:t>Finally devise some fit </a:t>
            </a:r>
            <a:r>
              <a:rPr lang="en-US" altLang="zh-CN" dirty="0" smtClean="0">
                <a:solidFill>
                  <a:srgbClr val="FF0000"/>
                </a:solidFill>
              </a:rPr>
              <a:t>criteria</a:t>
            </a:r>
            <a:r>
              <a:rPr lang="en-US" altLang="zh-CN" dirty="0" smtClean="0"/>
              <a:t> for each of the customer’s </a:t>
            </a:r>
            <a:r>
              <a:rPr lang="en-US" altLang="zh-CN" dirty="0" smtClean="0">
                <a:solidFill>
                  <a:srgbClr val="FF0000"/>
                </a:solidFill>
              </a:rPr>
              <a:t>quality requirements</a:t>
            </a:r>
            <a:r>
              <a:rPr lang="en-US" altLang="zh-CN" dirty="0" smtClean="0"/>
              <a:t>.   </a:t>
            </a:r>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3</a:t>
            </a:fld>
            <a:endParaRPr lang="en-US" altLang="zh-CN"/>
          </a:p>
        </p:txBody>
      </p:sp>
    </p:spTree>
    <p:extLst>
      <p:ext uri="{BB962C8B-B14F-4D97-AF65-F5344CB8AC3E}">
        <p14:creationId xmlns:p14="http://schemas.microsoft.com/office/powerpoint/2010/main" val="255102033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The requirements specification is </a:t>
            </a:r>
            <a:r>
              <a:rPr lang="en-US" altLang="zh-CN" dirty="0" smtClean="0">
                <a:solidFill>
                  <a:srgbClr val="FF0000"/>
                </a:solidFill>
              </a:rPr>
              <a:t>just</a:t>
            </a:r>
            <a:r>
              <a:rPr lang="en-US" altLang="zh-CN" dirty="0" smtClean="0"/>
              <a:t> the description of </a:t>
            </a:r>
            <a:r>
              <a:rPr lang="en-US" altLang="zh-CN" dirty="0" smtClean="0">
                <a:solidFill>
                  <a:srgbClr val="FF0000"/>
                </a:solidFill>
              </a:rPr>
              <a:t>what the developers are supposed to produce</a:t>
            </a:r>
            <a:r>
              <a:rPr lang="en-US" altLang="zh-CN" dirty="0" smtClean="0"/>
              <a:t>.</a:t>
            </a:r>
          </a:p>
          <a:p>
            <a:pPr lvl="1"/>
            <a:r>
              <a:rPr lang="en-US" altLang="zh-CN" dirty="0" smtClean="0"/>
              <a:t>Acceptable solutions VS. unacceptable solutions.</a:t>
            </a:r>
          </a:p>
          <a:p>
            <a:pPr lvl="1"/>
            <a:r>
              <a:rPr lang="en-US" altLang="zh-CN" dirty="0" smtClean="0">
                <a:solidFill>
                  <a:srgbClr val="FF0000"/>
                </a:solidFill>
              </a:rPr>
              <a:t>Without saying </a:t>
            </a:r>
            <a:r>
              <a:rPr lang="en-US" altLang="zh-CN" dirty="0" smtClean="0"/>
              <a:t>how the proposed system should be designed or implemented.</a:t>
            </a:r>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4</a:t>
            </a:fld>
            <a:endParaRPr lang="en-US" altLang="zh-CN"/>
          </a:p>
        </p:txBody>
      </p:sp>
    </p:spTree>
    <p:extLst>
      <p:ext uri="{BB962C8B-B14F-4D97-AF65-F5344CB8AC3E}">
        <p14:creationId xmlns:p14="http://schemas.microsoft.com/office/powerpoint/2010/main" val="350081578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 Major contents in a requirements specification.</a:t>
            </a:r>
          </a:p>
          <a:p>
            <a:pPr lvl="1"/>
            <a:r>
              <a:rPr lang="en-US" altLang="zh-CN" dirty="0" smtClean="0"/>
              <a:t>1) Introduction</a:t>
            </a:r>
            <a:endParaRPr lang="en-US" altLang="zh-CN" dirty="0"/>
          </a:p>
          <a:p>
            <a:pPr lvl="1"/>
            <a:r>
              <a:rPr lang="en-US" altLang="zh-CN" dirty="0" smtClean="0"/>
              <a:t>2) General </a:t>
            </a:r>
            <a:r>
              <a:rPr lang="en-US" altLang="zh-CN" dirty="0"/>
              <a:t>Description</a:t>
            </a:r>
          </a:p>
          <a:p>
            <a:pPr lvl="1"/>
            <a:r>
              <a:rPr lang="en-US" altLang="zh-CN" dirty="0" smtClean="0"/>
              <a:t>3) Specific </a:t>
            </a:r>
            <a:r>
              <a:rPr lang="en-US" altLang="zh-CN" dirty="0"/>
              <a:t>Requirements</a:t>
            </a:r>
          </a:p>
          <a:p>
            <a:pPr lvl="1"/>
            <a:r>
              <a:rPr lang="en-US" altLang="zh-CN" dirty="0" smtClean="0"/>
              <a:t>4) Analysis </a:t>
            </a:r>
            <a:r>
              <a:rPr lang="en-US" altLang="zh-CN" dirty="0"/>
              <a:t>Model</a:t>
            </a:r>
          </a:p>
          <a:p>
            <a:pPr lvl="1"/>
            <a:r>
              <a:rPr lang="en-US" altLang="zh-CN" dirty="0" smtClean="0"/>
              <a:t>5) Change </a:t>
            </a:r>
            <a:r>
              <a:rPr lang="en-US" altLang="zh-CN" dirty="0"/>
              <a:t>Management Process</a:t>
            </a:r>
          </a:p>
          <a:p>
            <a:pPr lvl="1"/>
            <a:r>
              <a:rPr lang="en-US" altLang="zh-CN" dirty="0" smtClean="0"/>
              <a:t>6</a:t>
            </a:r>
            <a:r>
              <a:rPr lang="en-US" altLang="zh-CN" dirty="0" smtClean="0"/>
              <a:t>) </a:t>
            </a:r>
            <a:r>
              <a:rPr lang="en-US" altLang="zh-CN" dirty="0" smtClean="0"/>
              <a:t>Appendices</a:t>
            </a:r>
            <a:endParaRPr lang="en-US" altLang="zh-CN" dirty="0"/>
          </a:p>
          <a:p>
            <a:endParaRPr lang="en-US" altLang="zh-CN" dirty="0" smtClean="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5</a:t>
            </a:fld>
            <a:endParaRPr lang="en-US" altLang="zh-CN"/>
          </a:p>
        </p:txBody>
      </p:sp>
    </p:spTree>
    <p:extLst>
      <p:ext uri="{BB962C8B-B14F-4D97-AF65-F5344CB8AC3E}">
        <p14:creationId xmlns:p14="http://schemas.microsoft.com/office/powerpoint/2010/main" val="107270175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Introduction</a:t>
            </a:r>
            <a:endParaRPr lang="zh-CN" altLang="en-US" dirty="0"/>
          </a:p>
        </p:txBody>
      </p:sp>
      <p:sp>
        <p:nvSpPr>
          <p:cNvPr id="3" name="内容占位符 2"/>
          <p:cNvSpPr>
            <a:spLocks noGrp="1"/>
          </p:cNvSpPr>
          <p:nvPr>
            <p:ph idx="1"/>
          </p:nvPr>
        </p:nvSpPr>
        <p:spPr/>
        <p:txBody>
          <a:bodyPr/>
          <a:lstStyle/>
          <a:p>
            <a:r>
              <a:rPr lang="en-US" altLang="zh-CN" dirty="0" smtClean="0"/>
              <a:t>This part should provide an overview of the complete SRS document.</a:t>
            </a:r>
          </a:p>
          <a:p>
            <a:pPr lvl="1"/>
            <a:r>
              <a:rPr lang="en-US" altLang="zh-CN" dirty="0" smtClean="0"/>
              <a:t>Purpose</a:t>
            </a:r>
          </a:p>
          <a:p>
            <a:pPr lvl="1"/>
            <a:r>
              <a:rPr lang="en-US" altLang="zh-CN" dirty="0" smtClean="0"/>
              <a:t>Scope</a:t>
            </a:r>
          </a:p>
          <a:p>
            <a:pPr lvl="1"/>
            <a:r>
              <a:rPr lang="en-US" altLang="zh-CN" dirty="0" smtClean="0"/>
              <a:t>Definitions, Acronyms, and Abbreviations</a:t>
            </a:r>
          </a:p>
          <a:p>
            <a:pPr lvl="1"/>
            <a:r>
              <a:rPr lang="en-US" altLang="zh-CN" dirty="0" smtClean="0"/>
              <a:t>References</a:t>
            </a:r>
          </a:p>
          <a:p>
            <a:pPr lvl="1"/>
            <a:r>
              <a:rPr lang="en-US" altLang="zh-CN" dirty="0" smtClean="0"/>
              <a:t>Overview</a:t>
            </a:r>
          </a:p>
          <a:p>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6</a:t>
            </a:fld>
            <a:endParaRPr lang="en-US" altLang="zh-CN"/>
          </a:p>
        </p:txBody>
      </p:sp>
    </p:spTree>
    <p:extLst>
      <p:ext uri="{BB962C8B-B14F-4D97-AF65-F5344CB8AC3E}">
        <p14:creationId xmlns:p14="http://schemas.microsoft.com/office/powerpoint/2010/main" val="60195763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General </a:t>
            </a:r>
            <a:r>
              <a:rPr lang="en-US" altLang="zh-CN" dirty="0" smtClean="0"/>
              <a:t>Description</a:t>
            </a:r>
            <a:endParaRPr lang="zh-CN" altLang="en-US" dirty="0"/>
          </a:p>
        </p:txBody>
      </p:sp>
      <p:sp>
        <p:nvSpPr>
          <p:cNvPr id="3" name="内容占位符 2"/>
          <p:cNvSpPr>
            <a:spLocks noGrp="1"/>
          </p:cNvSpPr>
          <p:nvPr>
            <p:ph idx="1"/>
          </p:nvPr>
        </p:nvSpPr>
        <p:spPr/>
        <p:txBody>
          <a:bodyPr/>
          <a:lstStyle/>
          <a:p>
            <a:r>
              <a:rPr lang="en-US" altLang="zh-CN" dirty="0" smtClean="0"/>
              <a:t>This section should describe the </a:t>
            </a:r>
            <a:r>
              <a:rPr lang="en-US" altLang="zh-CN" dirty="0" smtClean="0">
                <a:solidFill>
                  <a:srgbClr val="FF0000"/>
                </a:solidFill>
              </a:rPr>
              <a:t>general factors </a:t>
            </a:r>
            <a:r>
              <a:rPr lang="en-US" altLang="zh-CN" dirty="0" smtClean="0"/>
              <a:t>that affect the product and its requirements.</a:t>
            </a:r>
          </a:p>
          <a:p>
            <a:pPr lvl="1"/>
            <a:r>
              <a:rPr lang="en-US" altLang="zh-CN" dirty="0" smtClean="0"/>
              <a:t>Product Perspective</a:t>
            </a:r>
          </a:p>
          <a:p>
            <a:pPr lvl="1"/>
            <a:r>
              <a:rPr lang="en-US" altLang="zh-CN" dirty="0" smtClean="0"/>
              <a:t>Product Functions</a:t>
            </a:r>
          </a:p>
          <a:p>
            <a:pPr lvl="1"/>
            <a:r>
              <a:rPr lang="en-US" altLang="zh-CN" dirty="0" smtClean="0"/>
              <a:t>User Characteristics</a:t>
            </a:r>
          </a:p>
          <a:p>
            <a:pPr lvl="1"/>
            <a:r>
              <a:rPr lang="en-US" altLang="zh-CN" dirty="0" smtClean="0"/>
              <a:t>Assumptions and Dependencies</a:t>
            </a:r>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7</a:t>
            </a:fld>
            <a:endParaRPr lang="en-US" altLang="zh-CN"/>
          </a:p>
        </p:txBody>
      </p:sp>
    </p:spTree>
    <p:extLst>
      <p:ext uri="{BB962C8B-B14F-4D97-AF65-F5344CB8AC3E}">
        <p14:creationId xmlns:p14="http://schemas.microsoft.com/office/powerpoint/2010/main" val="362312687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Specific </a:t>
            </a:r>
            <a:r>
              <a:rPr lang="en-US" altLang="zh-CN" dirty="0" smtClean="0"/>
              <a:t>Requirements</a:t>
            </a:r>
            <a:endParaRPr lang="zh-CN" altLang="en-US" dirty="0"/>
          </a:p>
        </p:txBody>
      </p:sp>
      <p:sp>
        <p:nvSpPr>
          <p:cNvPr id="3" name="内容占位符 2"/>
          <p:cNvSpPr>
            <a:spLocks noGrp="1"/>
          </p:cNvSpPr>
          <p:nvPr>
            <p:ph idx="1"/>
          </p:nvPr>
        </p:nvSpPr>
        <p:spPr/>
        <p:txBody>
          <a:bodyPr/>
          <a:lstStyle/>
          <a:p>
            <a:r>
              <a:rPr lang="en-US" altLang="zh-CN" dirty="0" smtClean="0"/>
              <a:t>This part is the </a:t>
            </a:r>
            <a:r>
              <a:rPr lang="en-US" altLang="zh-CN" dirty="0" smtClean="0">
                <a:solidFill>
                  <a:srgbClr val="FF0000"/>
                </a:solidFill>
              </a:rPr>
              <a:t>major part</a:t>
            </a:r>
            <a:r>
              <a:rPr lang="en-US" altLang="zh-CN" dirty="0" smtClean="0"/>
              <a:t> and should describe the customer requirements clearly and sufficiently.</a:t>
            </a:r>
          </a:p>
          <a:p>
            <a:pPr lvl="1"/>
            <a:r>
              <a:rPr lang="en-US" altLang="zh-CN" dirty="0" smtClean="0"/>
              <a:t>External Interface Requirements</a:t>
            </a:r>
          </a:p>
          <a:p>
            <a:pPr lvl="1"/>
            <a:r>
              <a:rPr lang="en-US" altLang="zh-CN" dirty="0" smtClean="0"/>
              <a:t>Functional Requirements</a:t>
            </a:r>
          </a:p>
          <a:p>
            <a:pPr lvl="1"/>
            <a:r>
              <a:rPr lang="en-US" altLang="zh-CN" dirty="0" smtClean="0"/>
              <a:t>Use Cases</a:t>
            </a:r>
          </a:p>
          <a:p>
            <a:pPr lvl="1"/>
            <a:r>
              <a:rPr lang="en-US" altLang="zh-CN" dirty="0" smtClean="0"/>
              <a:t>Classes/Objects</a:t>
            </a:r>
          </a:p>
          <a:p>
            <a:pPr lvl="1"/>
            <a:r>
              <a:rPr lang="en-US" altLang="zh-CN" dirty="0" smtClean="0"/>
              <a:t>Non-Functional Requirements</a:t>
            </a:r>
          </a:p>
          <a:p>
            <a:pPr lvl="1"/>
            <a:r>
              <a:rPr lang="en-US" altLang="zh-CN" dirty="0" smtClean="0"/>
              <a:t>Inverse Requirements</a:t>
            </a:r>
          </a:p>
          <a:p>
            <a:pPr lvl="1"/>
            <a:r>
              <a:rPr lang="en-US" altLang="zh-CN" dirty="0" smtClean="0"/>
              <a:t>Design Constrains</a:t>
            </a:r>
          </a:p>
          <a:p>
            <a:pPr lvl="1"/>
            <a:r>
              <a:rPr lang="en-US" altLang="zh-CN" dirty="0" smtClean="0"/>
              <a:t>Logical Database Requirements</a:t>
            </a:r>
          </a:p>
          <a:p>
            <a:pPr lvl="1"/>
            <a:r>
              <a:rPr lang="en-US" altLang="zh-CN" dirty="0" smtClean="0"/>
              <a:t>Other Requirements </a:t>
            </a:r>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8</a:t>
            </a:fld>
            <a:endParaRPr lang="en-US" altLang="zh-CN"/>
          </a:p>
        </p:txBody>
      </p:sp>
    </p:spTree>
    <p:extLst>
      <p:ext uri="{BB962C8B-B14F-4D97-AF65-F5344CB8AC3E}">
        <p14:creationId xmlns:p14="http://schemas.microsoft.com/office/powerpoint/2010/main" val="257783535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Analysis </a:t>
            </a:r>
            <a:r>
              <a:rPr lang="en-US" altLang="zh-CN" dirty="0" smtClean="0"/>
              <a:t>Models</a:t>
            </a:r>
            <a:endParaRPr lang="zh-CN" altLang="en-US" dirty="0"/>
          </a:p>
        </p:txBody>
      </p:sp>
      <p:sp>
        <p:nvSpPr>
          <p:cNvPr id="3" name="内容占位符 2"/>
          <p:cNvSpPr>
            <a:spLocks noGrp="1"/>
          </p:cNvSpPr>
          <p:nvPr>
            <p:ph idx="1"/>
          </p:nvPr>
        </p:nvSpPr>
        <p:spPr/>
        <p:txBody>
          <a:bodyPr/>
          <a:lstStyle/>
          <a:p>
            <a:r>
              <a:rPr lang="en-US" altLang="zh-CN" dirty="0" smtClean="0"/>
              <a:t>This part lists all analysis models used in developing the specific requirements previously given in this SRS.</a:t>
            </a:r>
          </a:p>
          <a:p>
            <a:pPr lvl="1"/>
            <a:r>
              <a:rPr lang="en-US" altLang="zh-CN" dirty="0" smtClean="0"/>
              <a:t>Sequential Diagrams</a:t>
            </a:r>
          </a:p>
          <a:p>
            <a:pPr lvl="1"/>
            <a:r>
              <a:rPr lang="en-US" altLang="zh-CN" dirty="0" smtClean="0"/>
              <a:t>Data Flow Diagrams</a:t>
            </a:r>
          </a:p>
          <a:p>
            <a:pPr lvl="1"/>
            <a:r>
              <a:rPr lang="en-US" altLang="zh-CN" dirty="0" smtClean="0"/>
              <a:t>State-Transition Diagrams</a:t>
            </a:r>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9</a:t>
            </a:fld>
            <a:endParaRPr lang="en-US" altLang="zh-CN"/>
          </a:p>
        </p:txBody>
      </p:sp>
    </p:spTree>
    <p:extLst>
      <p:ext uri="{BB962C8B-B14F-4D97-AF65-F5344CB8AC3E}">
        <p14:creationId xmlns:p14="http://schemas.microsoft.com/office/powerpoint/2010/main" val="62151653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课件模板-温剑丰">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200" b="0"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200" b="0"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演示文稿1" id="{73F7342D-7294-4A7E-8611-3188C6A457D4}" vid="{80AF26E9-873D-4631-9720-1C305F014A05}"/>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课件模板-温剑丰</Template>
  <TotalTime>4959</TotalTime>
  <Words>768</Words>
  <Application>Microsoft Office PowerPoint</Application>
  <PresentationFormat>全屏显示(4:3)</PresentationFormat>
  <Paragraphs>75</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黑体</vt:lpstr>
      <vt:lpstr>华文行楷</vt:lpstr>
      <vt:lpstr>宋体</vt:lpstr>
      <vt:lpstr>微软雅黑</vt:lpstr>
      <vt:lpstr>Arial</vt:lpstr>
      <vt:lpstr>Times New Roman</vt:lpstr>
      <vt:lpstr>Wingdings</vt:lpstr>
      <vt:lpstr>课件模板-温剑丰</vt:lpstr>
      <vt:lpstr>软件工程专业英语</vt:lpstr>
      <vt:lpstr>PowerPoint 演示文稿</vt:lpstr>
      <vt:lpstr>1 Overview</vt:lpstr>
      <vt:lpstr>PowerPoint 演示文稿</vt:lpstr>
      <vt:lpstr>PowerPoint 演示文稿</vt:lpstr>
      <vt:lpstr>2 Introduction</vt:lpstr>
      <vt:lpstr>3 General Description</vt:lpstr>
      <vt:lpstr>4 Specific Requirements</vt:lpstr>
      <vt:lpstr>5 Analysis Models</vt:lpstr>
      <vt:lpstr>6 Change Management Process</vt:lpstr>
      <vt:lpstr>7 A sample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软件工程专业英语</dc:title>
  <dc:creator>lenovo</dc:creator>
  <cp:lastModifiedBy>lenovo</cp:lastModifiedBy>
  <cp:revision>123</cp:revision>
  <dcterms:created xsi:type="dcterms:W3CDTF">2017-12-29T02:31:48Z</dcterms:created>
  <dcterms:modified xsi:type="dcterms:W3CDTF">2020-04-07T14:12:39Z</dcterms:modified>
</cp:coreProperties>
</file>