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CE2CC4-38F0-4ED0-98CF-EDBBFFDF6B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D062887-DAE4-4E27-9D22-3FE1FEDF5B47}">
      <dgm:prSet/>
      <dgm:spPr/>
      <dgm:t>
        <a:bodyPr/>
        <a:lstStyle/>
        <a:p>
          <a:r>
            <a:rPr lang="en-US"/>
            <a:t>The system would incorporate a machine learning model to score leads.</a:t>
          </a:r>
        </a:p>
      </dgm:t>
    </dgm:pt>
    <dgm:pt modelId="{EECEC82B-6B04-4F5A-BDE3-95A29B7B63A4}" type="parTrans" cxnId="{5A185B60-7610-47EF-B303-31ED67EC322C}">
      <dgm:prSet/>
      <dgm:spPr/>
      <dgm:t>
        <a:bodyPr/>
        <a:lstStyle/>
        <a:p>
          <a:endParaRPr lang="en-US"/>
        </a:p>
      </dgm:t>
    </dgm:pt>
    <dgm:pt modelId="{C2434CBC-BA87-41BC-9630-0A74F7CB9DA3}" type="sibTrans" cxnId="{5A185B60-7610-47EF-B303-31ED67EC322C}">
      <dgm:prSet/>
      <dgm:spPr/>
      <dgm:t>
        <a:bodyPr/>
        <a:lstStyle/>
        <a:p>
          <a:endParaRPr lang="en-US"/>
        </a:p>
      </dgm:t>
    </dgm:pt>
    <dgm:pt modelId="{4B314332-63DB-4581-8A5A-176B48384F4D}">
      <dgm:prSet/>
      <dgm:spPr/>
      <dgm:t>
        <a:bodyPr/>
        <a:lstStyle/>
        <a:p>
          <a:r>
            <a:rPr lang="en-US"/>
            <a:t>Online source have indicated double or even triple the conversion rate after Machine Learning based lead Scoring was incorporated.</a:t>
          </a:r>
        </a:p>
      </dgm:t>
    </dgm:pt>
    <dgm:pt modelId="{D222218B-DE23-45ED-A4FA-550C39D854B5}" type="parTrans" cxnId="{0927AD58-4952-4448-8CB5-4D4C95A4943A}">
      <dgm:prSet/>
      <dgm:spPr/>
      <dgm:t>
        <a:bodyPr/>
        <a:lstStyle/>
        <a:p>
          <a:endParaRPr lang="en-US"/>
        </a:p>
      </dgm:t>
    </dgm:pt>
    <dgm:pt modelId="{9948A3D8-5F43-40DC-9BC0-6F162D3C6988}" type="sibTrans" cxnId="{0927AD58-4952-4448-8CB5-4D4C95A4943A}">
      <dgm:prSet/>
      <dgm:spPr/>
      <dgm:t>
        <a:bodyPr/>
        <a:lstStyle/>
        <a:p>
          <a:endParaRPr lang="en-US"/>
        </a:p>
      </dgm:t>
    </dgm:pt>
    <dgm:pt modelId="{19F23F4C-2970-4D0B-8711-1B303B77B742}">
      <dgm:prSet/>
      <dgm:spPr/>
      <dgm:t>
        <a:bodyPr/>
        <a:lstStyle/>
        <a:p>
          <a:r>
            <a:rPr lang="en-US"/>
            <a:t>Therefore, this would save a lot of time for the sales team.</a:t>
          </a:r>
        </a:p>
      </dgm:t>
    </dgm:pt>
    <dgm:pt modelId="{43B7850E-647A-4DB0-8D99-E75482907A8E}" type="parTrans" cxnId="{C18599D0-A078-4EEC-B718-53A9BC5497AD}">
      <dgm:prSet/>
      <dgm:spPr/>
      <dgm:t>
        <a:bodyPr/>
        <a:lstStyle/>
        <a:p>
          <a:endParaRPr lang="en-US"/>
        </a:p>
      </dgm:t>
    </dgm:pt>
    <dgm:pt modelId="{DD1683C6-4479-4E8B-AD9F-9B24264B830B}" type="sibTrans" cxnId="{C18599D0-A078-4EEC-B718-53A9BC5497AD}">
      <dgm:prSet/>
      <dgm:spPr/>
      <dgm:t>
        <a:bodyPr/>
        <a:lstStyle/>
        <a:p>
          <a:endParaRPr lang="en-US"/>
        </a:p>
      </dgm:t>
    </dgm:pt>
    <dgm:pt modelId="{A21CF16E-F476-4C9C-A8E8-170962FF9A56}">
      <dgm:prSet/>
      <dgm:spPr/>
      <dgm:t>
        <a:bodyPr/>
        <a:lstStyle/>
        <a:p>
          <a:r>
            <a:rPr lang="en-US"/>
            <a:t>Only the leads that obtain a high score will be contacted to offer TAIPPA’s services.</a:t>
          </a:r>
        </a:p>
      </dgm:t>
    </dgm:pt>
    <dgm:pt modelId="{316D7546-B4DE-41A5-AB61-C85BCE4F2283}" type="parTrans" cxnId="{007248C8-D4DC-4C83-A0D6-D7BECF8FD620}">
      <dgm:prSet/>
      <dgm:spPr/>
      <dgm:t>
        <a:bodyPr/>
        <a:lstStyle/>
        <a:p>
          <a:endParaRPr lang="en-US"/>
        </a:p>
      </dgm:t>
    </dgm:pt>
    <dgm:pt modelId="{E9ED340C-E600-4B44-B0CF-A431A5C51BD3}" type="sibTrans" cxnId="{007248C8-D4DC-4C83-A0D6-D7BECF8FD620}">
      <dgm:prSet/>
      <dgm:spPr/>
      <dgm:t>
        <a:bodyPr/>
        <a:lstStyle/>
        <a:p>
          <a:endParaRPr lang="en-US"/>
        </a:p>
      </dgm:t>
    </dgm:pt>
    <dgm:pt modelId="{0BC77228-97F8-4A60-B21C-826AD1EEF99B}" type="pres">
      <dgm:prSet presAssocID="{A5CE2CC4-38F0-4ED0-98CF-EDBBFFDF6BB2}" presName="root" presStyleCnt="0">
        <dgm:presLayoutVars>
          <dgm:dir/>
          <dgm:resizeHandles val="exact"/>
        </dgm:presLayoutVars>
      </dgm:prSet>
      <dgm:spPr/>
    </dgm:pt>
    <dgm:pt modelId="{ADFC2E1B-C33C-413A-A63B-874BBB069B0A}" type="pres">
      <dgm:prSet presAssocID="{ED062887-DAE4-4E27-9D22-3FE1FEDF5B47}" presName="compNode" presStyleCnt="0"/>
      <dgm:spPr/>
    </dgm:pt>
    <dgm:pt modelId="{B42C540E-E31B-4BD0-A61B-1D2C9AD8DCAA}" type="pres">
      <dgm:prSet presAssocID="{ED062887-DAE4-4E27-9D22-3FE1FEDF5B47}" presName="bgRect" presStyleLbl="bgShp" presStyleIdx="0" presStyleCnt="4"/>
      <dgm:spPr/>
    </dgm:pt>
    <dgm:pt modelId="{4FF01CE8-4697-49F7-AED6-A943376E9322}" type="pres">
      <dgm:prSet presAssocID="{ED062887-DAE4-4E27-9D22-3FE1FEDF5B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1A3249D-F7D6-4E53-AFDD-F610F53E4BBC}" type="pres">
      <dgm:prSet presAssocID="{ED062887-DAE4-4E27-9D22-3FE1FEDF5B47}" presName="spaceRect" presStyleCnt="0"/>
      <dgm:spPr/>
    </dgm:pt>
    <dgm:pt modelId="{8A8B22C5-78D0-4C57-9E66-8634740A13EF}" type="pres">
      <dgm:prSet presAssocID="{ED062887-DAE4-4E27-9D22-3FE1FEDF5B47}" presName="parTx" presStyleLbl="revTx" presStyleIdx="0" presStyleCnt="4">
        <dgm:presLayoutVars>
          <dgm:chMax val="0"/>
          <dgm:chPref val="0"/>
        </dgm:presLayoutVars>
      </dgm:prSet>
      <dgm:spPr/>
    </dgm:pt>
    <dgm:pt modelId="{8C37BA15-0741-4769-A4C5-2EA512BF559B}" type="pres">
      <dgm:prSet presAssocID="{C2434CBC-BA87-41BC-9630-0A74F7CB9DA3}" presName="sibTrans" presStyleCnt="0"/>
      <dgm:spPr/>
    </dgm:pt>
    <dgm:pt modelId="{F81886A7-DE61-4780-A7E3-0DF4C25B1C04}" type="pres">
      <dgm:prSet presAssocID="{4B314332-63DB-4581-8A5A-176B48384F4D}" presName="compNode" presStyleCnt="0"/>
      <dgm:spPr/>
    </dgm:pt>
    <dgm:pt modelId="{A3CD5E29-D53D-4EE6-A5A2-1290C687FBD6}" type="pres">
      <dgm:prSet presAssocID="{4B314332-63DB-4581-8A5A-176B48384F4D}" presName="bgRect" presStyleLbl="bgShp" presStyleIdx="1" presStyleCnt="4"/>
      <dgm:spPr/>
    </dgm:pt>
    <dgm:pt modelId="{E7C95854-9EEC-4537-9068-03E6BDD38E8C}" type="pres">
      <dgm:prSet presAssocID="{4B314332-63DB-4581-8A5A-176B48384F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369601A-0360-4B50-836D-CA093E25F4F3}" type="pres">
      <dgm:prSet presAssocID="{4B314332-63DB-4581-8A5A-176B48384F4D}" presName="spaceRect" presStyleCnt="0"/>
      <dgm:spPr/>
    </dgm:pt>
    <dgm:pt modelId="{81EF7E02-49C0-47B2-B2F8-4AF24EC051FE}" type="pres">
      <dgm:prSet presAssocID="{4B314332-63DB-4581-8A5A-176B48384F4D}" presName="parTx" presStyleLbl="revTx" presStyleIdx="1" presStyleCnt="4">
        <dgm:presLayoutVars>
          <dgm:chMax val="0"/>
          <dgm:chPref val="0"/>
        </dgm:presLayoutVars>
      </dgm:prSet>
      <dgm:spPr/>
    </dgm:pt>
    <dgm:pt modelId="{8DF1C6E1-8DC0-4F73-A197-A97636A21FD1}" type="pres">
      <dgm:prSet presAssocID="{9948A3D8-5F43-40DC-9BC0-6F162D3C6988}" presName="sibTrans" presStyleCnt="0"/>
      <dgm:spPr/>
    </dgm:pt>
    <dgm:pt modelId="{A41A6B49-D505-4BA0-A66B-5F843736C945}" type="pres">
      <dgm:prSet presAssocID="{19F23F4C-2970-4D0B-8711-1B303B77B742}" presName="compNode" presStyleCnt="0"/>
      <dgm:spPr/>
    </dgm:pt>
    <dgm:pt modelId="{09D697C3-77F3-438A-A1AB-A89CC7025527}" type="pres">
      <dgm:prSet presAssocID="{19F23F4C-2970-4D0B-8711-1B303B77B742}" presName="bgRect" presStyleLbl="bgShp" presStyleIdx="2" presStyleCnt="4"/>
      <dgm:spPr/>
    </dgm:pt>
    <dgm:pt modelId="{0D069965-D814-4DF9-A6C9-327C2A9E303C}" type="pres">
      <dgm:prSet presAssocID="{19F23F4C-2970-4D0B-8711-1B303B77B7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4BA7635-A917-45FC-8B07-357421B3E9FD}" type="pres">
      <dgm:prSet presAssocID="{19F23F4C-2970-4D0B-8711-1B303B77B742}" presName="spaceRect" presStyleCnt="0"/>
      <dgm:spPr/>
    </dgm:pt>
    <dgm:pt modelId="{9F293900-4CA3-4D73-A78E-80298D7EEC9B}" type="pres">
      <dgm:prSet presAssocID="{19F23F4C-2970-4D0B-8711-1B303B77B742}" presName="parTx" presStyleLbl="revTx" presStyleIdx="2" presStyleCnt="4">
        <dgm:presLayoutVars>
          <dgm:chMax val="0"/>
          <dgm:chPref val="0"/>
        </dgm:presLayoutVars>
      </dgm:prSet>
      <dgm:spPr/>
    </dgm:pt>
    <dgm:pt modelId="{5A7815ED-EBA7-4B6A-B335-F13853FB66A9}" type="pres">
      <dgm:prSet presAssocID="{DD1683C6-4479-4E8B-AD9F-9B24264B830B}" presName="sibTrans" presStyleCnt="0"/>
      <dgm:spPr/>
    </dgm:pt>
    <dgm:pt modelId="{8F86633C-FF27-4335-A161-EFCB584F65D9}" type="pres">
      <dgm:prSet presAssocID="{A21CF16E-F476-4C9C-A8E8-170962FF9A56}" presName="compNode" presStyleCnt="0"/>
      <dgm:spPr/>
    </dgm:pt>
    <dgm:pt modelId="{F85E1B51-9ED1-42FD-A262-BDA340C55083}" type="pres">
      <dgm:prSet presAssocID="{A21CF16E-F476-4C9C-A8E8-170962FF9A56}" presName="bgRect" presStyleLbl="bgShp" presStyleIdx="3" presStyleCnt="4"/>
      <dgm:spPr/>
    </dgm:pt>
    <dgm:pt modelId="{A528CAEC-4C8F-4F41-97FD-6B4AEF59DAFA}" type="pres">
      <dgm:prSet presAssocID="{A21CF16E-F476-4C9C-A8E8-170962FF9A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582C86-48B0-4CB2-A660-F46A7BCEC50C}" type="pres">
      <dgm:prSet presAssocID="{A21CF16E-F476-4C9C-A8E8-170962FF9A56}" presName="spaceRect" presStyleCnt="0"/>
      <dgm:spPr/>
    </dgm:pt>
    <dgm:pt modelId="{675B5B05-B756-440F-9887-120ECA5D6B25}" type="pres">
      <dgm:prSet presAssocID="{A21CF16E-F476-4C9C-A8E8-170962FF9A5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429A31B-4E86-4894-9E50-86567C98526F}" type="presOf" srcId="{4B314332-63DB-4581-8A5A-176B48384F4D}" destId="{81EF7E02-49C0-47B2-B2F8-4AF24EC051FE}" srcOrd="0" destOrd="0" presId="urn:microsoft.com/office/officeart/2018/2/layout/IconVerticalSolidList"/>
    <dgm:cxn modelId="{E628403E-D077-402D-B4BB-496BA7D67E42}" type="presOf" srcId="{ED062887-DAE4-4E27-9D22-3FE1FEDF5B47}" destId="{8A8B22C5-78D0-4C57-9E66-8634740A13EF}" srcOrd="0" destOrd="0" presId="urn:microsoft.com/office/officeart/2018/2/layout/IconVerticalSolidList"/>
    <dgm:cxn modelId="{5A185B60-7610-47EF-B303-31ED67EC322C}" srcId="{A5CE2CC4-38F0-4ED0-98CF-EDBBFFDF6BB2}" destId="{ED062887-DAE4-4E27-9D22-3FE1FEDF5B47}" srcOrd="0" destOrd="0" parTransId="{EECEC82B-6B04-4F5A-BDE3-95A29B7B63A4}" sibTransId="{C2434CBC-BA87-41BC-9630-0A74F7CB9DA3}"/>
    <dgm:cxn modelId="{ACF35A43-A491-4A4A-9B38-92A7C381E02A}" type="presOf" srcId="{A5CE2CC4-38F0-4ED0-98CF-EDBBFFDF6BB2}" destId="{0BC77228-97F8-4A60-B21C-826AD1EEF99B}" srcOrd="0" destOrd="0" presId="urn:microsoft.com/office/officeart/2018/2/layout/IconVerticalSolidList"/>
    <dgm:cxn modelId="{8FA07753-0BCD-4F4B-8DC5-30EEBF4C7776}" type="presOf" srcId="{19F23F4C-2970-4D0B-8711-1B303B77B742}" destId="{9F293900-4CA3-4D73-A78E-80298D7EEC9B}" srcOrd="0" destOrd="0" presId="urn:microsoft.com/office/officeart/2018/2/layout/IconVerticalSolidList"/>
    <dgm:cxn modelId="{0927AD58-4952-4448-8CB5-4D4C95A4943A}" srcId="{A5CE2CC4-38F0-4ED0-98CF-EDBBFFDF6BB2}" destId="{4B314332-63DB-4581-8A5A-176B48384F4D}" srcOrd="1" destOrd="0" parTransId="{D222218B-DE23-45ED-A4FA-550C39D854B5}" sibTransId="{9948A3D8-5F43-40DC-9BC0-6F162D3C6988}"/>
    <dgm:cxn modelId="{249D6B9F-5ADF-4549-A1F5-00278ABC9C0E}" type="presOf" srcId="{A21CF16E-F476-4C9C-A8E8-170962FF9A56}" destId="{675B5B05-B756-440F-9887-120ECA5D6B25}" srcOrd="0" destOrd="0" presId="urn:microsoft.com/office/officeart/2018/2/layout/IconVerticalSolidList"/>
    <dgm:cxn modelId="{007248C8-D4DC-4C83-A0D6-D7BECF8FD620}" srcId="{A5CE2CC4-38F0-4ED0-98CF-EDBBFFDF6BB2}" destId="{A21CF16E-F476-4C9C-A8E8-170962FF9A56}" srcOrd="3" destOrd="0" parTransId="{316D7546-B4DE-41A5-AB61-C85BCE4F2283}" sibTransId="{E9ED340C-E600-4B44-B0CF-A431A5C51BD3}"/>
    <dgm:cxn modelId="{C18599D0-A078-4EEC-B718-53A9BC5497AD}" srcId="{A5CE2CC4-38F0-4ED0-98CF-EDBBFFDF6BB2}" destId="{19F23F4C-2970-4D0B-8711-1B303B77B742}" srcOrd="2" destOrd="0" parTransId="{43B7850E-647A-4DB0-8D99-E75482907A8E}" sibTransId="{DD1683C6-4479-4E8B-AD9F-9B24264B830B}"/>
    <dgm:cxn modelId="{A7C7BBFE-7445-4A5A-A5B9-08471A3DC53E}" type="presParOf" srcId="{0BC77228-97F8-4A60-B21C-826AD1EEF99B}" destId="{ADFC2E1B-C33C-413A-A63B-874BBB069B0A}" srcOrd="0" destOrd="0" presId="urn:microsoft.com/office/officeart/2018/2/layout/IconVerticalSolidList"/>
    <dgm:cxn modelId="{CB23A89F-E67F-494B-8C78-C113A6ECD695}" type="presParOf" srcId="{ADFC2E1B-C33C-413A-A63B-874BBB069B0A}" destId="{B42C540E-E31B-4BD0-A61B-1D2C9AD8DCAA}" srcOrd="0" destOrd="0" presId="urn:microsoft.com/office/officeart/2018/2/layout/IconVerticalSolidList"/>
    <dgm:cxn modelId="{B64E8CD2-DE65-4A0B-A829-28892E3DC773}" type="presParOf" srcId="{ADFC2E1B-C33C-413A-A63B-874BBB069B0A}" destId="{4FF01CE8-4697-49F7-AED6-A943376E9322}" srcOrd="1" destOrd="0" presId="urn:microsoft.com/office/officeart/2018/2/layout/IconVerticalSolidList"/>
    <dgm:cxn modelId="{485B10BE-32B7-42A2-A61E-73C2B8739583}" type="presParOf" srcId="{ADFC2E1B-C33C-413A-A63B-874BBB069B0A}" destId="{C1A3249D-F7D6-4E53-AFDD-F610F53E4BBC}" srcOrd="2" destOrd="0" presId="urn:microsoft.com/office/officeart/2018/2/layout/IconVerticalSolidList"/>
    <dgm:cxn modelId="{785D2C1A-6937-460A-88D1-71830EF1A4A5}" type="presParOf" srcId="{ADFC2E1B-C33C-413A-A63B-874BBB069B0A}" destId="{8A8B22C5-78D0-4C57-9E66-8634740A13EF}" srcOrd="3" destOrd="0" presId="urn:microsoft.com/office/officeart/2018/2/layout/IconVerticalSolidList"/>
    <dgm:cxn modelId="{06854466-4875-48C0-8489-7FCA7B18DBCF}" type="presParOf" srcId="{0BC77228-97F8-4A60-B21C-826AD1EEF99B}" destId="{8C37BA15-0741-4769-A4C5-2EA512BF559B}" srcOrd="1" destOrd="0" presId="urn:microsoft.com/office/officeart/2018/2/layout/IconVerticalSolidList"/>
    <dgm:cxn modelId="{36AE2ACE-D8EB-4F3B-90FE-20E295909F9B}" type="presParOf" srcId="{0BC77228-97F8-4A60-B21C-826AD1EEF99B}" destId="{F81886A7-DE61-4780-A7E3-0DF4C25B1C04}" srcOrd="2" destOrd="0" presId="urn:microsoft.com/office/officeart/2018/2/layout/IconVerticalSolidList"/>
    <dgm:cxn modelId="{8133E1AE-18FD-4D5D-B03B-DD5AA5A05FEC}" type="presParOf" srcId="{F81886A7-DE61-4780-A7E3-0DF4C25B1C04}" destId="{A3CD5E29-D53D-4EE6-A5A2-1290C687FBD6}" srcOrd="0" destOrd="0" presId="urn:microsoft.com/office/officeart/2018/2/layout/IconVerticalSolidList"/>
    <dgm:cxn modelId="{81251BE5-653F-471D-916C-07540F8FF87A}" type="presParOf" srcId="{F81886A7-DE61-4780-A7E3-0DF4C25B1C04}" destId="{E7C95854-9EEC-4537-9068-03E6BDD38E8C}" srcOrd="1" destOrd="0" presId="urn:microsoft.com/office/officeart/2018/2/layout/IconVerticalSolidList"/>
    <dgm:cxn modelId="{EDE61726-18A5-479D-8B38-5B7288B9DA04}" type="presParOf" srcId="{F81886A7-DE61-4780-A7E3-0DF4C25B1C04}" destId="{4369601A-0360-4B50-836D-CA093E25F4F3}" srcOrd="2" destOrd="0" presId="urn:microsoft.com/office/officeart/2018/2/layout/IconVerticalSolidList"/>
    <dgm:cxn modelId="{D2C5FD2E-7C87-4E4F-85B6-200951AE9FE8}" type="presParOf" srcId="{F81886A7-DE61-4780-A7E3-0DF4C25B1C04}" destId="{81EF7E02-49C0-47B2-B2F8-4AF24EC051FE}" srcOrd="3" destOrd="0" presId="urn:microsoft.com/office/officeart/2018/2/layout/IconVerticalSolidList"/>
    <dgm:cxn modelId="{C80191B5-2B89-4D00-A7D8-F445FE054601}" type="presParOf" srcId="{0BC77228-97F8-4A60-B21C-826AD1EEF99B}" destId="{8DF1C6E1-8DC0-4F73-A197-A97636A21FD1}" srcOrd="3" destOrd="0" presId="urn:microsoft.com/office/officeart/2018/2/layout/IconVerticalSolidList"/>
    <dgm:cxn modelId="{C5946DD6-BCDB-4B64-8283-6637AE9398EE}" type="presParOf" srcId="{0BC77228-97F8-4A60-B21C-826AD1EEF99B}" destId="{A41A6B49-D505-4BA0-A66B-5F843736C945}" srcOrd="4" destOrd="0" presId="urn:microsoft.com/office/officeart/2018/2/layout/IconVerticalSolidList"/>
    <dgm:cxn modelId="{E02A5C3C-7FE1-4B06-AD3B-8B3CB6BB323C}" type="presParOf" srcId="{A41A6B49-D505-4BA0-A66B-5F843736C945}" destId="{09D697C3-77F3-438A-A1AB-A89CC7025527}" srcOrd="0" destOrd="0" presId="urn:microsoft.com/office/officeart/2018/2/layout/IconVerticalSolidList"/>
    <dgm:cxn modelId="{A51E885E-A29B-491C-B6E0-BBB43940B4D1}" type="presParOf" srcId="{A41A6B49-D505-4BA0-A66B-5F843736C945}" destId="{0D069965-D814-4DF9-A6C9-327C2A9E303C}" srcOrd="1" destOrd="0" presId="urn:microsoft.com/office/officeart/2018/2/layout/IconVerticalSolidList"/>
    <dgm:cxn modelId="{0DD65D9A-EE7D-4DA9-875A-B563EDC2D470}" type="presParOf" srcId="{A41A6B49-D505-4BA0-A66B-5F843736C945}" destId="{44BA7635-A917-45FC-8B07-357421B3E9FD}" srcOrd="2" destOrd="0" presId="urn:microsoft.com/office/officeart/2018/2/layout/IconVerticalSolidList"/>
    <dgm:cxn modelId="{52550BCB-BFB9-47A4-8B7D-9B3D4AFD5701}" type="presParOf" srcId="{A41A6B49-D505-4BA0-A66B-5F843736C945}" destId="{9F293900-4CA3-4D73-A78E-80298D7EEC9B}" srcOrd="3" destOrd="0" presId="urn:microsoft.com/office/officeart/2018/2/layout/IconVerticalSolidList"/>
    <dgm:cxn modelId="{BDC100CB-7E4A-4BE4-A25C-B6E806DF53FF}" type="presParOf" srcId="{0BC77228-97F8-4A60-B21C-826AD1EEF99B}" destId="{5A7815ED-EBA7-4B6A-B335-F13853FB66A9}" srcOrd="5" destOrd="0" presId="urn:microsoft.com/office/officeart/2018/2/layout/IconVerticalSolidList"/>
    <dgm:cxn modelId="{B93CDE16-4A4C-4CF9-857A-B8A3680F351F}" type="presParOf" srcId="{0BC77228-97F8-4A60-B21C-826AD1EEF99B}" destId="{8F86633C-FF27-4335-A161-EFCB584F65D9}" srcOrd="6" destOrd="0" presId="urn:microsoft.com/office/officeart/2018/2/layout/IconVerticalSolidList"/>
    <dgm:cxn modelId="{448DF508-7048-466B-BC55-9D95F290DF11}" type="presParOf" srcId="{8F86633C-FF27-4335-A161-EFCB584F65D9}" destId="{F85E1B51-9ED1-42FD-A262-BDA340C55083}" srcOrd="0" destOrd="0" presId="urn:microsoft.com/office/officeart/2018/2/layout/IconVerticalSolidList"/>
    <dgm:cxn modelId="{A0B5B686-F145-4AE1-B96B-992AE442A45C}" type="presParOf" srcId="{8F86633C-FF27-4335-A161-EFCB584F65D9}" destId="{A528CAEC-4C8F-4F41-97FD-6B4AEF59DAFA}" srcOrd="1" destOrd="0" presId="urn:microsoft.com/office/officeart/2018/2/layout/IconVerticalSolidList"/>
    <dgm:cxn modelId="{8934C4E1-461D-4D0F-B277-986A108124BA}" type="presParOf" srcId="{8F86633C-FF27-4335-A161-EFCB584F65D9}" destId="{E7582C86-48B0-4CB2-A660-F46A7BCEC50C}" srcOrd="2" destOrd="0" presId="urn:microsoft.com/office/officeart/2018/2/layout/IconVerticalSolidList"/>
    <dgm:cxn modelId="{DFA9D6C5-135F-492E-85C5-A80A1E0372A4}" type="presParOf" srcId="{8F86633C-FF27-4335-A161-EFCB584F65D9}" destId="{675B5B05-B756-440F-9887-120ECA5D6B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D18C34-F068-4713-9306-3925D6F0F9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839A94E-D679-402D-9087-9D16C4CEE9DF}">
      <dgm:prSet/>
      <dgm:spPr/>
      <dgm:t>
        <a:bodyPr/>
        <a:lstStyle/>
        <a:p>
          <a:r>
            <a:rPr lang="en-US"/>
            <a:t>A machine learning model to classify businesses into different industries, each with their own pain points.</a:t>
          </a:r>
        </a:p>
      </dgm:t>
    </dgm:pt>
    <dgm:pt modelId="{2542C709-35F5-4E58-AB0C-3448184FAFD9}" type="parTrans" cxnId="{18053459-4563-4BF5-AFEA-B941DFA957DA}">
      <dgm:prSet/>
      <dgm:spPr/>
      <dgm:t>
        <a:bodyPr/>
        <a:lstStyle/>
        <a:p>
          <a:endParaRPr lang="en-US"/>
        </a:p>
      </dgm:t>
    </dgm:pt>
    <dgm:pt modelId="{EEBD874E-BE22-46B9-8423-DF21BB95375D}" type="sibTrans" cxnId="{18053459-4563-4BF5-AFEA-B941DFA957DA}">
      <dgm:prSet/>
      <dgm:spPr/>
      <dgm:t>
        <a:bodyPr/>
        <a:lstStyle/>
        <a:p>
          <a:endParaRPr lang="en-US"/>
        </a:p>
      </dgm:t>
    </dgm:pt>
    <dgm:pt modelId="{6C5E3EB2-2D46-4BED-934A-271CCD9BC9E9}">
      <dgm:prSet/>
      <dgm:spPr/>
      <dgm:t>
        <a:bodyPr/>
        <a:lstStyle/>
        <a:p>
          <a:r>
            <a:rPr lang="en-US"/>
            <a:t>Tailored messages to each class according to their problems.</a:t>
          </a:r>
        </a:p>
      </dgm:t>
    </dgm:pt>
    <dgm:pt modelId="{702D4B0C-7BD6-478B-80D4-57FF01980FEB}" type="parTrans" cxnId="{F7DB00EB-D2DF-4A3D-9A47-75C7057D44EF}">
      <dgm:prSet/>
      <dgm:spPr/>
      <dgm:t>
        <a:bodyPr/>
        <a:lstStyle/>
        <a:p>
          <a:endParaRPr lang="en-US"/>
        </a:p>
      </dgm:t>
    </dgm:pt>
    <dgm:pt modelId="{3CECB3D5-B9F5-407A-A8EB-91A8FDF5D1E1}" type="sibTrans" cxnId="{F7DB00EB-D2DF-4A3D-9A47-75C7057D44EF}">
      <dgm:prSet/>
      <dgm:spPr/>
      <dgm:t>
        <a:bodyPr/>
        <a:lstStyle/>
        <a:p>
          <a:endParaRPr lang="en-US"/>
        </a:p>
      </dgm:t>
    </dgm:pt>
    <dgm:pt modelId="{AD0F2AC0-845D-4348-865F-B9C824376FCA}">
      <dgm:prSet/>
      <dgm:spPr/>
      <dgm:t>
        <a:bodyPr/>
        <a:lstStyle/>
        <a:p>
          <a:r>
            <a:rPr lang="en-US"/>
            <a:t>Would help increase lead engagement.</a:t>
          </a:r>
        </a:p>
      </dgm:t>
    </dgm:pt>
    <dgm:pt modelId="{CFCBC778-FF70-4EF2-820C-FA87CFEAA051}" type="parTrans" cxnId="{6585A670-AF8C-4683-A9A1-5F841F50CE85}">
      <dgm:prSet/>
      <dgm:spPr/>
      <dgm:t>
        <a:bodyPr/>
        <a:lstStyle/>
        <a:p>
          <a:endParaRPr lang="en-US"/>
        </a:p>
      </dgm:t>
    </dgm:pt>
    <dgm:pt modelId="{AE1AD334-BBE0-40F9-B419-1BB7A10C90B3}" type="sibTrans" cxnId="{6585A670-AF8C-4683-A9A1-5F841F50CE85}">
      <dgm:prSet/>
      <dgm:spPr/>
      <dgm:t>
        <a:bodyPr/>
        <a:lstStyle/>
        <a:p>
          <a:endParaRPr lang="en-US"/>
        </a:p>
      </dgm:t>
    </dgm:pt>
    <dgm:pt modelId="{C0EA7D86-51BA-4F6D-8261-26FDF6C5F9ED}">
      <dgm:prSet/>
      <dgm:spPr/>
      <dgm:t>
        <a:bodyPr/>
        <a:lstStyle/>
        <a:p>
          <a:r>
            <a:rPr lang="en-US"/>
            <a:t>89% marketers say they see a positive ROI when they use personalization in marketing campaigns</a:t>
          </a:r>
        </a:p>
      </dgm:t>
    </dgm:pt>
    <dgm:pt modelId="{8A5EF1C5-7BB2-40BE-84E0-67F5F9F3A4AC}" type="parTrans" cxnId="{F6DBE14B-B78D-4281-A189-ACA8A5193962}">
      <dgm:prSet/>
      <dgm:spPr/>
      <dgm:t>
        <a:bodyPr/>
        <a:lstStyle/>
        <a:p>
          <a:endParaRPr lang="en-US"/>
        </a:p>
      </dgm:t>
    </dgm:pt>
    <dgm:pt modelId="{E73A2C67-57B0-42A8-8777-7BB0CC225CB0}" type="sibTrans" cxnId="{F6DBE14B-B78D-4281-A189-ACA8A5193962}">
      <dgm:prSet/>
      <dgm:spPr/>
      <dgm:t>
        <a:bodyPr/>
        <a:lstStyle/>
        <a:p>
          <a:endParaRPr lang="en-US"/>
        </a:p>
      </dgm:t>
    </dgm:pt>
    <dgm:pt modelId="{B8DCC72D-ACA4-4F29-979A-D2956CC31D85}" type="pres">
      <dgm:prSet presAssocID="{93D18C34-F068-4713-9306-3925D6F0F9A3}" presName="root" presStyleCnt="0">
        <dgm:presLayoutVars>
          <dgm:dir/>
          <dgm:resizeHandles val="exact"/>
        </dgm:presLayoutVars>
      </dgm:prSet>
      <dgm:spPr/>
    </dgm:pt>
    <dgm:pt modelId="{548C3590-A9FD-4624-9F65-9FEB6896964A}" type="pres">
      <dgm:prSet presAssocID="{93D18C34-F068-4713-9306-3925D6F0F9A3}" presName="container" presStyleCnt="0">
        <dgm:presLayoutVars>
          <dgm:dir/>
          <dgm:resizeHandles val="exact"/>
        </dgm:presLayoutVars>
      </dgm:prSet>
      <dgm:spPr/>
    </dgm:pt>
    <dgm:pt modelId="{993CE96E-961D-4EF9-A534-57BDA009AA51}" type="pres">
      <dgm:prSet presAssocID="{3839A94E-D679-402D-9087-9D16C4CEE9DF}" presName="compNode" presStyleCnt="0"/>
      <dgm:spPr/>
    </dgm:pt>
    <dgm:pt modelId="{19CA4177-231A-48E2-990D-857BEAF5CA54}" type="pres">
      <dgm:prSet presAssocID="{3839A94E-D679-402D-9087-9D16C4CEE9DF}" presName="iconBgRect" presStyleLbl="bgShp" presStyleIdx="0" presStyleCnt="4"/>
      <dgm:spPr/>
    </dgm:pt>
    <dgm:pt modelId="{3BBAAA73-D16F-405F-B022-8141A00438CB}" type="pres">
      <dgm:prSet presAssocID="{3839A94E-D679-402D-9087-9D16C4CEE9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7FD9200-E435-414C-B676-5A69857F5D3F}" type="pres">
      <dgm:prSet presAssocID="{3839A94E-D679-402D-9087-9D16C4CEE9DF}" presName="spaceRect" presStyleCnt="0"/>
      <dgm:spPr/>
    </dgm:pt>
    <dgm:pt modelId="{D03A2B42-E80C-4863-9738-5F6117D9957E}" type="pres">
      <dgm:prSet presAssocID="{3839A94E-D679-402D-9087-9D16C4CEE9DF}" presName="textRect" presStyleLbl="revTx" presStyleIdx="0" presStyleCnt="4">
        <dgm:presLayoutVars>
          <dgm:chMax val="1"/>
          <dgm:chPref val="1"/>
        </dgm:presLayoutVars>
      </dgm:prSet>
      <dgm:spPr/>
    </dgm:pt>
    <dgm:pt modelId="{76FABD79-4C3A-4867-8D75-E61A325F2F40}" type="pres">
      <dgm:prSet presAssocID="{EEBD874E-BE22-46B9-8423-DF21BB95375D}" presName="sibTrans" presStyleLbl="sibTrans2D1" presStyleIdx="0" presStyleCnt="0"/>
      <dgm:spPr/>
    </dgm:pt>
    <dgm:pt modelId="{97063594-70A3-45C0-8EF5-302205C165E0}" type="pres">
      <dgm:prSet presAssocID="{6C5E3EB2-2D46-4BED-934A-271CCD9BC9E9}" presName="compNode" presStyleCnt="0"/>
      <dgm:spPr/>
    </dgm:pt>
    <dgm:pt modelId="{648A6A7E-14C7-4896-BD2F-7EA12EEE0D56}" type="pres">
      <dgm:prSet presAssocID="{6C5E3EB2-2D46-4BED-934A-271CCD9BC9E9}" presName="iconBgRect" presStyleLbl="bgShp" presStyleIdx="1" presStyleCnt="4"/>
      <dgm:spPr/>
    </dgm:pt>
    <dgm:pt modelId="{03BDE5D2-B962-402D-9CEF-A25E313A9724}" type="pres">
      <dgm:prSet presAssocID="{6C5E3EB2-2D46-4BED-934A-271CCD9BC9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C3972B6-14BE-4318-ADCF-FC4F51E1CF3A}" type="pres">
      <dgm:prSet presAssocID="{6C5E3EB2-2D46-4BED-934A-271CCD9BC9E9}" presName="spaceRect" presStyleCnt="0"/>
      <dgm:spPr/>
    </dgm:pt>
    <dgm:pt modelId="{FF411CC5-9D82-4245-A883-123FCFFA5458}" type="pres">
      <dgm:prSet presAssocID="{6C5E3EB2-2D46-4BED-934A-271CCD9BC9E9}" presName="textRect" presStyleLbl="revTx" presStyleIdx="1" presStyleCnt="4">
        <dgm:presLayoutVars>
          <dgm:chMax val="1"/>
          <dgm:chPref val="1"/>
        </dgm:presLayoutVars>
      </dgm:prSet>
      <dgm:spPr/>
    </dgm:pt>
    <dgm:pt modelId="{3FAA8E10-46DD-4B91-8717-62D38115210B}" type="pres">
      <dgm:prSet presAssocID="{3CECB3D5-B9F5-407A-A8EB-91A8FDF5D1E1}" presName="sibTrans" presStyleLbl="sibTrans2D1" presStyleIdx="0" presStyleCnt="0"/>
      <dgm:spPr/>
    </dgm:pt>
    <dgm:pt modelId="{2D558EA2-6F5D-44DE-98FC-F0C136660412}" type="pres">
      <dgm:prSet presAssocID="{AD0F2AC0-845D-4348-865F-B9C824376FCA}" presName="compNode" presStyleCnt="0"/>
      <dgm:spPr/>
    </dgm:pt>
    <dgm:pt modelId="{22457722-2458-4D72-9DE9-1F144F5540FB}" type="pres">
      <dgm:prSet presAssocID="{AD0F2AC0-845D-4348-865F-B9C824376FCA}" presName="iconBgRect" presStyleLbl="bgShp" presStyleIdx="2" presStyleCnt="4"/>
      <dgm:spPr/>
    </dgm:pt>
    <dgm:pt modelId="{47A33812-C723-467A-A6E3-30FDB5754CB8}" type="pres">
      <dgm:prSet presAssocID="{AD0F2AC0-845D-4348-865F-B9C824376F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FCF7D0BC-5C7E-4198-A424-880E895B1956}" type="pres">
      <dgm:prSet presAssocID="{AD0F2AC0-845D-4348-865F-B9C824376FCA}" presName="spaceRect" presStyleCnt="0"/>
      <dgm:spPr/>
    </dgm:pt>
    <dgm:pt modelId="{15980B75-1D37-4DE0-AC48-8FF032616B34}" type="pres">
      <dgm:prSet presAssocID="{AD0F2AC0-845D-4348-865F-B9C824376FCA}" presName="textRect" presStyleLbl="revTx" presStyleIdx="2" presStyleCnt="4">
        <dgm:presLayoutVars>
          <dgm:chMax val="1"/>
          <dgm:chPref val="1"/>
        </dgm:presLayoutVars>
      </dgm:prSet>
      <dgm:spPr/>
    </dgm:pt>
    <dgm:pt modelId="{8DCE57C2-8CC7-450D-ABC8-8CA436F14EDA}" type="pres">
      <dgm:prSet presAssocID="{AE1AD334-BBE0-40F9-B419-1BB7A10C90B3}" presName="sibTrans" presStyleLbl="sibTrans2D1" presStyleIdx="0" presStyleCnt="0"/>
      <dgm:spPr/>
    </dgm:pt>
    <dgm:pt modelId="{5B8F4774-8C6B-485E-8CD3-1BD4668F86D4}" type="pres">
      <dgm:prSet presAssocID="{C0EA7D86-51BA-4F6D-8261-26FDF6C5F9ED}" presName="compNode" presStyleCnt="0"/>
      <dgm:spPr/>
    </dgm:pt>
    <dgm:pt modelId="{453AD64B-EAD0-4432-9D25-CCCB38662EAB}" type="pres">
      <dgm:prSet presAssocID="{C0EA7D86-51BA-4F6D-8261-26FDF6C5F9ED}" presName="iconBgRect" presStyleLbl="bgShp" presStyleIdx="3" presStyleCnt="4"/>
      <dgm:spPr/>
    </dgm:pt>
    <dgm:pt modelId="{17168C9B-5C56-4EAD-9E48-0CF40E40F776}" type="pres">
      <dgm:prSet presAssocID="{C0EA7D86-51BA-4F6D-8261-26FDF6C5F9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E9CACA36-5271-44E6-A1E6-BE54FE266355}" type="pres">
      <dgm:prSet presAssocID="{C0EA7D86-51BA-4F6D-8261-26FDF6C5F9ED}" presName="spaceRect" presStyleCnt="0"/>
      <dgm:spPr/>
    </dgm:pt>
    <dgm:pt modelId="{C458A0B7-4FD0-460B-ABE8-1A8D96842472}" type="pres">
      <dgm:prSet presAssocID="{C0EA7D86-51BA-4F6D-8261-26FDF6C5F9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8914A36-1B45-4B53-A5AE-C5F137C3D97B}" type="presOf" srcId="{EEBD874E-BE22-46B9-8423-DF21BB95375D}" destId="{76FABD79-4C3A-4867-8D75-E61A325F2F40}" srcOrd="0" destOrd="0" presId="urn:microsoft.com/office/officeart/2018/2/layout/IconCircleList"/>
    <dgm:cxn modelId="{72FF043B-7F84-482C-99A3-328DD96B840C}" type="presOf" srcId="{6C5E3EB2-2D46-4BED-934A-271CCD9BC9E9}" destId="{FF411CC5-9D82-4245-A883-123FCFFA5458}" srcOrd="0" destOrd="0" presId="urn:microsoft.com/office/officeart/2018/2/layout/IconCircleList"/>
    <dgm:cxn modelId="{7CAAA860-A759-41F6-A01C-5EE13C7F9797}" type="presOf" srcId="{AE1AD334-BBE0-40F9-B419-1BB7A10C90B3}" destId="{8DCE57C2-8CC7-450D-ABC8-8CA436F14EDA}" srcOrd="0" destOrd="0" presId="urn:microsoft.com/office/officeart/2018/2/layout/IconCircleList"/>
    <dgm:cxn modelId="{D6277E44-4AB7-410F-9C7B-B9ADC0F4D32F}" type="presOf" srcId="{93D18C34-F068-4713-9306-3925D6F0F9A3}" destId="{B8DCC72D-ACA4-4F29-979A-D2956CC31D85}" srcOrd="0" destOrd="0" presId="urn:microsoft.com/office/officeart/2018/2/layout/IconCircleList"/>
    <dgm:cxn modelId="{F6DBE14B-B78D-4281-A189-ACA8A5193962}" srcId="{93D18C34-F068-4713-9306-3925D6F0F9A3}" destId="{C0EA7D86-51BA-4F6D-8261-26FDF6C5F9ED}" srcOrd="3" destOrd="0" parTransId="{8A5EF1C5-7BB2-40BE-84E0-67F5F9F3A4AC}" sibTransId="{E73A2C67-57B0-42A8-8777-7BB0CC225CB0}"/>
    <dgm:cxn modelId="{6585A670-AF8C-4683-A9A1-5F841F50CE85}" srcId="{93D18C34-F068-4713-9306-3925D6F0F9A3}" destId="{AD0F2AC0-845D-4348-865F-B9C824376FCA}" srcOrd="2" destOrd="0" parTransId="{CFCBC778-FF70-4EF2-820C-FA87CFEAA051}" sibTransId="{AE1AD334-BBE0-40F9-B419-1BB7A10C90B3}"/>
    <dgm:cxn modelId="{18053459-4563-4BF5-AFEA-B941DFA957DA}" srcId="{93D18C34-F068-4713-9306-3925D6F0F9A3}" destId="{3839A94E-D679-402D-9087-9D16C4CEE9DF}" srcOrd="0" destOrd="0" parTransId="{2542C709-35F5-4E58-AB0C-3448184FAFD9}" sibTransId="{EEBD874E-BE22-46B9-8423-DF21BB95375D}"/>
    <dgm:cxn modelId="{17E3627D-74AD-4043-8C87-58DE49422B32}" type="presOf" srcId="{3CECB3D5-B9F5-407A-A8EB-91A8FDF5D1E1}" destId="{3FAA8E10-46DD-4B91-8717-62D38115210B}" srcOrd="0" destOrd="0" presId="urn:microsoft.com/office/officeart/2018/2/layout/IconCircleList"/>
    <dgm:cxn modelId="{FE18BA83-458C-421A-A605-5B55ACAA4D86}" type="presOf" srcId="{3839A94E-D679-402D-9087-9D16C4CEE9DF}" destId="{D03A2B42-E80C-4863-9738-5F6117D9957E}" srcOrd="0" destOrd="0" presId="urn:microsoft.com/office/officeart/2018/2/layout/IconCircleList"/>
    <dgm:cxn modelId="{BADDD287-2589-4D54-A068-B8CC35509494}" type="presOf" srcId="{AD0F2AC0-845D-4348-865F-B9C824376FCA}" destId="{15980B75-1D37-4DE0-AC48-8FF032616B34}" srcOrd="0" destOrd="0" presId="urn:microsoft.com/office/officeart/2018/2/layout/IconCircleList"/>
    <dgm:cxn modelId="{35A51AA6-155B-4B44-90E8-8527D53D57D8}" type="presOf" srcId="{C0EA7D86-51BA-4F6D-8261-26FDF6C5F9ED}" destId="{C458A0B7-4FD0-460B-ABE8-1A8D96842472}" srcOrd="0" destOrd="0" presId="urn:microsoft.com/office/officeart/2018/2/layout/IconCircleList"/>
    <dgm:cxn modelId="{F7DB00EB-D2DF-4A3D-9A47-75C7057D44EF}" srcId="{93D18C34-F068-4713-9306-3925D6F0F9A3}" destId="{6C5E3EB2-2D46-4BED-934A-271CCD9BC9E9}" srcOrd="1" destOrd="0" parTransId="{702D4B0C-7BD6-478B-80D4-57FF01980FEB}" sibTransId="{3CECB3D5-B9F5-407A-A8EB-91A8FDF5D1E1}"/>
    <dgm:cxn modelId="{82A19E09-B767-482F-803F-F4CF6EF21C7B}" type="presParOf" srcId="{B8DCC72D-ACA4-4F29-979A-D2956CC31D85}" destId="{548C3590-A9FD-4624-9F65-9FEB6896964A}" srcOrd="0" destOrd="0" presId="urn:microsoft.com/office/officeart/2018/2/layout/IconCircleList"/>
    <dgm:cxn modelId="{F956562D-2EEE-4F76-9F8A-85EA2F040ED2}" type="presParOf" srcId="{548C3590-A9FD-4624-9F65-9FEB6896964A}" destId="{993CE96E-961D-4EF9-A534-57BDA009AA51}" srcOrd="0" destOrd="0" presId="urn:microsoft.com/office/officeart/2018/2/layout/IconCircleList"/>
    <dgm:cxn modelId="{02E6A05D-EA11-4E78-B4F2-B70F871F56DD}" type="presParOf" srcId="{993CE96E-961D-4EF9-A534-57BDA009AA51}" destId="{19CA4177-231A-48E2-990D-857BEAF5CA54}" srcOrd="0" destOrd="0" presId="urn:microsoft.com/office/officeart/2018/2/layout/IconCircleList"/>
    <dgm:cxn modelId="{F26E2BDD-FC76-4BD1-AF92-E308B966A4A0}" type="presParOf" srcId="{993CE96E-961D-4EF9-A534-57BDA009AA51}" destId="{3BBAAA73-D16F-405F-B022-8141A00438CB}" srcOrd="1" destOrd="0" presId="urn:microsoft.com/office/officeart/2018/2/layout/IconCircleList"/>
    <dgm:cxn modelId="{74674A83-BDEA-434B-B6DA-0345A5468F0E}" type="presParOf" srcId="{993CE96E-961D-4EF9-A534-57BDA009AA51}" destId="{17FD9200-E435-414C-B676-5A69857F5D3F}" srcOrd="2" destOrd="0" presId="urn:microsoft.com/office/officeart/2018/2/layout/IconCircleList"/>
    <dgm:cxn modelId="{7E6EDB43-C2EA-48EB-AFE7-94C63F8F5A22}" type="presParOf" srcId="{993CE96E-961D-4EF9-A534-57BDA009AA51}" destId="{D03A2B42-E80C-4863-9738-5F6117D9957E}" srcOrd="3" destOrd="0" presId="urn:microsoft.com/office/officeart/2018/2/layout/IconCircleList"/>
    <dgm:cxn modelId="{CC2F31AE-D703-4B65-9D31-D1D9B1CB5984}" type="presParOf" srcId="{548C3590-A9FD-4624-9F65-9FEB6896964A}" destId="{76FABD79-4C3A-4867-8D75-E61A325F2F40}" srcOrd="1" destOrd="0" presId="urn:microsoft.com/office/officeart/2018/2/layout/IconCircleList"/>
    <dgm:cxn modelId="{C0BF3AEA-FD6C-4738-80E9-0721DF1E2FF4}" type="presParOf" srcId="{548C3590-A9FD-4624-9F65-9FEB6896964A}" destId="{97063594-70A3-45C0-8EF5-302205C165E0}" srcOrd="2" destOrd="0" presId="urn:microsoft.com/office/officeart/2018/2/layout/IconCircleList"/>
    <dgm:cxn modelId="{36368740-B60C-400B-BF65-8D508BD3A567}" type="presParOf" srcId="{97063594-70A3-45C0-8EF5-302205C165E0}" destId="{648A6A7E-14C7-4896-BD2F-7EA12EEE0D56}" srcOrd="0" destOrd="0" presId="urn:microsoft.com/office/officeart/2018/2/layout/IconCircleList"/>
    <dgm:cxn modelId="{7B65B21F-0089-4DB8-950E-8139A5C9A08B}" type="presParOf" srcId="{97063594-70A3-45C0-8EF5-302205C165E0}" destId="{03BDE5D2-B962-402D-9CEF-A25E313A9724}" srcOrd="1" destOrd="0" presId="urn:microsoft.com/office/officeart/2018/2/layout/IconCircleList"/>
    <dgm:cxn modelId="{6DBDEB41-3E2A-4ACC-A706-889E37612337}" type="presParOf" srcId="{97063594-70A3-45C0-8EF5-302205C165E0}" destId="{0C3972B6-14BE-4318-ADCF-FC4F51E1CF3A}" srcOrd="2" destOrd="0" presId="urn:microsoft.com/office/officeart/2018/2/layout/IconCircleList"/>
    <dgm:cxn modelId="{A556CA66-11C1-4C6E-A74A-9E9A15E4DE8A}" type="presParOf" srcId="{97063594-70A3-45C0-8EF5-302205C165E0}" destId="{FF411CC5-9D82-4245-A883-123FCFFA5458}" srcOrd="3" destOrd="0" presId="urn:microsoft.com/office/officeart/2018/2/layout/IconCircleList"/>
    <dgm:cxn modelId="{429CC9E2-5340-418B-B2AE-184FC256AAA8}" type="presParOf" srcId="{548C3590-A9FD-4624-9F65-9FEB6896964A}" destId="{3FAA8E10-46DD-4B91-8717-62D38115210B}" srcOrd="3" destOrd="0" presId="urn:microsoft.com/office/officeart/2018/2/layout/IconCircleList"/>
    <dgm:cxn modelId="{7910D9F5-A843-4570-B13B-436CDA8EED61}" type="presParOf" srcId="{548C3590-A9FD-4624-9F65-9FEB6896964A}" destId="{2D558EA2-6F5D-44DE-98FC-F0C136660412}" srcOrd="4" destOrd="0" presId="urn:microsoft.com/office/officeart/2018/2/layout/IconCircleList"/>
    <dgm:cxn modelId="{DD15CCA9-CD6D-41E6-8914-CCA0A5A50241}" type="presParOf" srcId="{2D558EA2-6F5D-44DE-98FC-F0C136660412}" destId="{22457722-2458-4D72-9DE9-1F144F5540FB}" srcOrd="0" destOrd="0" presId="urn:microsoft.com/office/officeart/2018/2/layout/IconCircleList"/>
    <dgm:cxn modelId="{559D9229-944F-4DCB-9BF3-BA34825BFE8A}" type="presParOf" srcId="{2D558EA2-6F5D-44DE-98FC-F0C136660412}" destId="{47A33812-C723-467A-A6E3-30FDB5754CB8}" srcOrd="1" destOrd="0" presId="urn:microsoft.com/office/officeart/2018/2/layout/IconCircleList"/>
    <dgm:cxn modelId="{D5A59183-515B-4383-9914-E6233F3B8954}" type="presParOf" srcId="{2D558EA2-6F5D-44DE-98FC-F0C136660412}" destId="{FCF7D0BC-5C7E-4198-A424-880E895B1956}" srcOrd="2" destOrd="0" presId="urn:microsoft.com/office/officeart/2018/2/layout/IconCircleList"/>
    <dgm:cxn modelId="{A68BD4A0-B829-4FE5-A80E-C7E2F095BB9C}" type="presParOf" srcId="{2D558EA2-6F5D-44DE-98FC-F0C136660412}" destId="{15980B75-1D37-4DE0-AC48-8FF032616B34}" srcOrd="3" destOrd="0" presId="urn:microsoft.com/office/officeart/2018/2/layout/IconCircleList"/>
    <dgm:cxn modelId="{90587F18-4AF4-4D76-9FA2-332A034C1A35}" type="presParOf" srcId="{548C3590-A9FD-4624-9F65-9FEB6896964A}" destId="{8DCE57C2-8CC7-450D-ABC8-8CA436F14EDA}" srcOrd="5" destOrd="0" presId="urn:microsoft.com/office/officeart/2018/2/layout/IconCircleList"/>
    <dgm:cxn modelId="{3FBB0540-F164-465C-9CE3-8B357C1FF689}" type="presParOf" srcId="{548C3590-A9FD-4624-9F65-9FEB6896964A}" destId="{5B8F4774-8C6B-485E-8CD3-1BD4668F86D4}" srcOrd="6" destOrd="0" presId="urn:microsoft.com/office/officeart/2018/2/layout/IconCircleList"/>
    <dgm:cxn modelId="{7F851BB2-3A57-456B-9FE4-D01A2E50511F}" type="presParOf" srcId="{5B8F4774-8C6B-485E-8CD3-1BD4668F86D4}" destId="{453AD64B-EAD0-4432-9D25-CCCB38662EAB}" srcOrd="0" destOrd="0" presId="urn:microsoft.com/office/officeart/2018/2/layout/IconCircleList"/>
    <dgm:cxn modelId="{4D65D1B9-73A9-40A0-9B25-3F3FC34711F8}" type="presParOf" srcId="{5B8F4774-8C6B-485E-8CD3-1BD4668F86D4}" destId="{17168C9B-5C56-4EAD-9E48-0CF40E40F776}" srcOrd="1" destOrd="0" presId="urn:microsoft.com/office/officeart/2018/2/layout/IconCircleList"/>
    <dgm:cxn modelId="{C64CA666-59F2-4F0A-9D28-7AD4CAC3D6AB}" type="presParOf" srcId="{5B8F4774-8C6B-485E-8CD3-1BD4668F86D4}" destId="{E9CACA36-5271-44E6-A1E6-BE54FE266355}" srcOrd="2" destOrd="0" presId="urn:microsoft.com/office/officeart/2018/2/layout/IconCircleList"/>
    <dgm:cxn modelId="{18940886-BBB9-4D11-86D7-46192D602AA5}" type="presParOf" srcId="{5B8F4774-8C6B-485E-8CD3-1BD4668F86D4}" destId="{C458A0B7-4FD0-460B-ABE8-1A8D968424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C540E-E31B-4BD0-A61B-1D2C9AD8DCAA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01CE8-4697-49F7-AED6-A943376E9322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B22C5-78D0-4C57-9E66-8634740A13EF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system would incorporate a machine learning model to score leads.</a:t>
          </a:r>
        </a:p>
      </dsp:txBody>
      <dsp:txXfrm>
        <a:off x="1058686" y="1808"/>
        <a:ext cx="9456913" cy="916611"/>
      </dsp:txXfrm>
    </dsp:sp>
    <dsp:sp modelId="{A3CD5E29-D53D-4EE6-A5A2-1290C687FBD6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95854-9EEC-4537-9068-03E6BDD38E8C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F7E02-49C0-47B2-B2F8-4AF24EC051FE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Online source have indicated double or even triple the conversion rate after Machine Learning based lead Scoring was incorporated.</a:t>
          </a:r>
        </a:p>
      </dsp:txBody>
      <dsp:txXfrm>
        <a:off x="1058686" y="1147573"/>
        <a:ext cx="9456913" cy="916611"/>
      </dsp:txXfrm>
    </dsp:sp>
    <dsp:sp modelId="{09D697C3-77F3-438A-A1AB-A89CC7025527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69965-D814-4DF9-A6C9-327C2A9E303C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93900-4CA3-4D73-A78E-80298D7EEC9B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Therefore, this would save a lot of time for the sales team.</a:t>
          </a:r>
        </a:p>
      </dsp:txBody>
      <dsp:txXfrm>
        <a:off x="1058686" y="2293338"/>
        <a:ext cx="9456913" cy="916611"/>
      </dsp:txXfrm>
    </dsp:sp>
    <dsp:sp modelId="{F85E1B51-9ED1-42FD-A262-BDA340C55083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8CAEC-4C8F-4F41-97FD-6B4AEF59DAFA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B5B05-B756-440F-9887-120ECA5D6B25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Only the leads that obtain a high score will be contacted to offer TAIPPA’s services.</a:t>
          </a:r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A4177-231A-48E2-990D-857BEAF5CA54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AAA73-D16F-405F-B022-8141A00438C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A2B42-E80C-4863-9738-5F6117D9957E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machine learning model to classify businesses into different industries, each with their own pain points.</a:t>
          </a:r>
        </a:p>
      </dsp:txBody>
      <dsp:txXfrm>
        <a:off x="1948202" y="368029"/>
        <a:ext cx="3233964" cy="1371985"/>
      </dsp:txXfrm>
    </dsp:sp>
    <dsp:sp modelId="{648A6A7E-14C7-4896-BD2F-7EA12EEE0D56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DE5D2-B962-402D-9CEF-A25E313A9724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11CC5-9D82-4245-A883-123FCFFA5458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Tailored messages to each class according to their problems.</a:t>
          </a:r>
        </a:p>
      </dsp:txBody>
      <dsp:txXfrm>
        <a:off x="7411643" y="368029"/>
        <a:ext cx="3233964" cy="1371985"/>
      </dsp:txXfrm>
    </dsp:sp>
    <dsp:sp modelId="{22457722-2458-4D72-9DE9-1F144F5540FB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33812-C723-467A-A6E3-30FDB5754CB8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80B75-1D37-4DE0-AC48-8FF032616B34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Would help increase lead engagement.</a:t>
          </a:r>
        </a:p>
      </dsp:txBody>
      <dsp:txXfrm>
        <a:off x="1948202" y="2452790"/>
        <a:ext cx="3233964" cy="1371985"/>
      </dsp:txXfrm>
    </dsp:sp>
    <dsp:sp modelId="{453AD64B-EAD0-4432-9D25-CCCB38662EAB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68C9B-5C56-4EAD-9E48-0CF40E40F776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8A0B7-4FD0-460B-ABE8-1A8D96842472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89% marketers say they see a positive ROI when they use personalization in marketing campaigns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0049-28CE-206E-F95F-F96CBE22A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944DF-6B5E-5DAC-A989-22E5BD843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08088-AD40-BDF7-5617-B127281A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6A3-2D1D-4271-99D3-7D1C322652FB}" type="datetimeFigureOut">
              <a:rPr lang="LID4096" smtClean="0"/>
              <a:t>10/03/2024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7A163-F2A0-B329-4819-D836D1F0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1BB0-6588-38E7-0B3C-31A1A07B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593E-A7D3-4C9D-AE71-41436BD803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276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0444-6A2F-796D-0EC7-2D655ED5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33264-6B92-49EB-B366-1E5AC1ED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5BBD-A611-F91F-97D1-42830BAA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6A3-2D1D-4271-99D3-7D1C322652FB}" type="datetimeFigureOut">
              <a:rPr lang="LID4096" smtClean="0"/>
              <a:t>10/03/2024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90A3-9613-AA6A-D361-9EEDB4C6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FB00-F639-30EB-D3EB-0D20DE3C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593E-A7D3-4C9D-AE71-41436BD803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45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800F1-4300-32A5-3079-684E32648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E6C33-ACE1-A59C-08BE-935044833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EC8F-1454-93D8-7753-50C8B251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6A3-2D1D-4271-99D3-7D1C322652FB}" type="datetimeFigureOut">
              <a:rPr lang="LID4096" smtClean="0"/>
              <a:t>10/03/2024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FE77-4638-2B08-B382-A90D6772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EBE9-45BD-B5E6-D4E5-1542662C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593E-A7D3-4C9D-AE71-41436BD803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73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6F8D-E560-9C8F-21CD-559A39E4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BC70-BD33-9A3C-B437-B3A2BD9D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AE12F-D123-4470-8C2E-52AB8C3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6A3-2D1D-4271-99D3-7D1C322652FB}" type="datetimeFigureOut">
              <a:rPr lang="LID4096" smtClean="0"/>
              <a:t>10/03/2024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1A15-D90B-6B67-178C-719DDCD4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8613-1005-F2D2-8B3A-85724DF3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593E-A7D3-4C9D-AE71-41436BD803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286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2392-BB89-871C-19BB-BFFBB5A8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06F1-B202-222F-F54B-32F29D7FE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A6CE-2856-24CA-B2C3-A302A6F8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6A3-2D1D-4271-99D3-7D1C322652FB}" type="datetimeFigureOut">
              <a:rPr lang="LID4096" smtClean="0"/>
              <a:t>10/03/2024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4911-6F60-F32E-E47B-907CDBD6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3B6D4-9BC8-78AF-5C1A-BFDEBB53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593E-A7D3-4C9D-AE71-41436BD803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219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E552-01BB-0DD7-CFC4-E1FFAA98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7E3F-811E-752C-3757-1543DEAF0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7587-266E-6D49-1202-705641202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87209-7AD0-9DAF-EF90-23C03E15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6A3-2D1D-4271-99D3-7D1C322652FB}" type="datetimeFigureOut">
              <a:rPr lang="LID4096" smtClean="0"/>
              <a:t>10/03/2024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A7B16-9AD7-707B-5554-365E94CA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428BA-4296-695B-1BED-19EE40B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593E-A7D3-4C9D-AE71-41436BD803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494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409F-F106-0429-BF02-D157A1CF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F02C6-E164-A95A-EA4E-9F37F442D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389B2-9DDA-4CCF-5FC6-165EB5E39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E1A37-BC4B-BBE0-DC48-BA1EFC5E2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D6573-953A-FA91-8F72-43DF22DE3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4DE29-22C2-95D0-19A6-43F68D2B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6A3-2D1D-4271-99D3-7D1C322652FB}" type="datetimeFigureOut">
              <a:rPr lang="LID4096" smtClean="0"/>
              <a:t>10/03/2024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0FA4F-9546-62A1-E772-E12445BA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D5370-70A9-A28F-BD73-ECAF6A6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593E-A7D3-4C9D-AE71-41436BD803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522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A7E4-4700-0E1B-41E7-E947C638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66411-E0FB-1D71-685D-61BABFA5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6A3-2D1D-4271-99D3-7D1C322652FB}" type="datetimeFigureOut">
              <a:rPr lang="LID4096" smtClean="0"/>
              <a:t>10/03/2024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632CF-E767-1384-00A2-06A25789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5737E-4518-E2A2-8B35-1EB3D729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593E-A7D3-4C9D-AE71-41436BD803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42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ABFE4-2208-56F3-4E61-2AD1BD4F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6A3-2D1D-4271-99D3-7D1C322652FB}" type="datetimeFigureOut">
              <a:rPr lang="LID4096" smtClean="0"/>
              <a:t>10/03/2024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D5054-EE1D-75BA-FC51-55CBFB27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13290-A6FD-9D48-0385-8127BBFD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593E-A7D3-4C9D-AE71-41436BD803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08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2AEE-6C1D-3DA6-4D7E-25E5D052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AB33-0637-1CEC-1342-6B31EAE4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0AAA2-C3FA-748A-9D77-B9AB5FEB0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9FEE4-87A6-0D64-13C0-BA8C82EB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6A3-2D1D-4271-99D3-7D1C322652FB}" type="datetimeFigureOut">
              <a:rPr lang="LID4096" smtClean="0"/>
              <a:t>10/03/2024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2C5A-F7F3-8120-B999-E57ED133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7D0A3-1C6B-8D38-5FA9-34C09A92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593E-A7D3-4C9D-AE71-41436BD803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164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135E-ECA1-A7FE-E2B1-B83F8B52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7F105-00B1-A8E5-784D-D3BE32BB6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DC314-7482-9C22-FDC8-B7735BFF2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94B5-4D0F-BB61-7FDE-0014BDC9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F6A3-2D1D-4271-99D3-7D1C322652FB}" type="datetimeFigureOut">
              <a:rPr lang="LID4096" smtClean="0"/>
              <a:t>10/03/2024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2AF15-8CFC-0FFF-445E-9E5C5577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124C-E7A0-2D2A-3CE6-69469CEB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593E-A7D3-4C9D-AE71-41436BD803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135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74D97-7C36-1409-E47C-1E802DBC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3674D-44A8-0DA3-733E-4D2F5150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221B-749C-6837-7D5E-5C5379D47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9F6A3-2D1D-4271-99D3-7D1C322652FB}" type="datetimeFigureOut">
              <a:rPr lang="LID4096" smtClean="0"/>
              <a:t>10/03/2024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E3D13-2116-64A9-F69F-F1DABCD47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207AD-D36E-0ED6-CD82-DEBF4AC21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F593E-A7D3-4C9D-AE71-41436BD803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206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ECD0ED00-7ABC-F6F3-D3F3-D77209618E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935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0CC82-54F8-8664-36C9-72FCEFF83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AI-Powered Lead Generation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C361C-2D59-4BA2-FB51-9B4753370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Taha Abid</a:t>
            </a:r>
            <a:endParaRPr lang="LID4096" sz="18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2D9D-B9B8-FAC7-38B5-F90CF484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Lead Data Collection</a:t>
            </a:r>
            <a:endParaRPr lang="LID4096" sz="3200"/>
          </a:p>
        </p:txBody>
      </p:sp>
      <p:pic>
        <p:nvPicPr>
          <p:cNvPr id="13" name="Picture 12" descr="Person holding mouse">
            <a:extLst>
              <a:ext uri="{FF2B5EF4-FFF2-40B4-BE49-F238E27FC236}">
                <a16:creationId xmlns:a16="http://schemas.microsoft.com/office/drawing/2014/main" id="{35164631-9642-C0FF-349D-D113E96C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26" r="23236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7AC6-7F5C-712A-4DE5-0E39702A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900" dirty="0"/>
              <a:t>The system uses reliable sources to collect high quality data. </a:t>
            </a:r>
          </a:p>
          <a:p>
            <a:r>
              <a:rPr lang="en-US" sz="1900" dirty="0"/>
              <a:t>This helps prevent the following problems down the line:</a:t>
            </a:r>
          </a:p>
          <a:p>
            <a:r>
              <a:rPr lang="en-US" sz="1900" dirty="0"/>
              <a:t>Makes the data cleaning process easier</a:t>
            </a:r>
          </a:p>
          <a:p>
            <a:r>
              <a:rPr lang="en-US" sz="1900" dirty="0"/>
              <a:t>Higher quality data means more reliable contact details.</a:t>
            </a:r>
          </a:p>
          <a:p>
            <a:r>
              <a:rPr lang="en-US" sz="1900" dirty="0"/>
              <a:t>High Bounce rates can even get emails blocked.</a:t>
            </a:r>
            <a:endParaRPr lang="LID4096" sz="1900" dirty="0"/>
          </a:p>
        </p:txBody>
      </p:sp>
    </p:spTree>
    <p:extLst>
      <p:ext uri="{BB962C8B-B14F-4D97-AF65-F5344CB8AC3E}">
        <p14:creationId xmlns:p14="http://schemas.microsoft.com/office/powerpoint/2010/main" val="66519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2CCFC-9BED-8DB8-7947-6B51176B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Lead Scoring 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54EC5-0153-A09E-FB8B-E0872B53C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24717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91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F451F-7365-5293-B1FB-3DBB223E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Tailored Email Marketing Campaign</a:t>
            </a:r>
            <a:endParaRPr lang="LID4096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1FF686-84E4-30D5-B48D-44AD3713A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2382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20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75E1-7710-88FF-08BA-52E381AE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Probability of Converting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6BB9-30E7-88A1-235A-0812F750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machine learning model that calculates the probability of converting.</a:t>
            </a:r>
          </a:p>
          <a:p>
            <a:r>
              <a:rPr lang="en-US" sz="2000" dirty="0"/>
              <a:t>Would prevent spamming business, protect TAIPPA’s brand image and is more ethical.</a:t>
            </a:r>
          </a:p>
          <a:p>
            <a:r>
              <a:rPr lang="en-US" sz="2000" dirty="0"/>
              <a:t>Would save time.</a:t>
            </a:r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22EA7-F8BE-42A7-DF5B-23793F4D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84" r="3617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8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A12EF-F02F-F5DA-FA0D-62304828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Cloud and CRM</a:t>
            </a:r>
            <a:endParaRPr lang="LID4096" sz="3600">
              <a:solidFill>
                <a:schemeClr val="tx2"/>
              </a:solidFill>
            </a:endParaRPr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90C6E9D4-C540-87AA-786E-DE53AC9E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BD94-E01C-40A8-B650-8EC46F27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Using cloud computing services would help scale up the system without any problems.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It would allow storing large amounts of past data.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Improved models with time.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CRM would be used for current campaign management.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Seamless integration.</a:t>
            </a:r>
            <a:endParaRPr lang="LID4096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46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4E5B3-5494-74AF-83D0-EB4CC3BC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is Gold</a:t>
            </a:r>
            <a:endParaRPr lang="LID4096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530F-C813-6DFC-D2D5-00E42201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Another important benefit to TAIPPA of implementing this system would be the collection of valuable data with time. </a:t>
            </a:r>
          </a:p>
          <a:p>
            <a:r>
              <a:rPr lang="en-US" sz="1500" dirty="0">
                <a:solidFill>
                  <a:schemeClr val="tx2"/>
                </a:solidFill>
              </a:rPr>
              <a:t>Could be used to facilitate TAIPPA’s clients and give the company </a:t>
            </a:r>
            <a:r>
              <a:rPr lang="en-US" sz="1500">
                <a:solidFill>
                  <a:schemeClr val="tx2"/>
                </a:solidFill>
              </a:rPr>
              <a:t>a competitive edge.</a:t>
            </a:r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iamond">
            <a:extLst>
              <a:ext uri="{FF2B5EF4-FFF2-40B4-BE49-F238E27FC236}">
                <a16:creationId xmlns:a16="http://schemas.microsoft.com/office/drawing/2014/main" id="{4EDED2F6-7BC4-38D4-6A7B-C0BD6B0A4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284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AI-Powered Lead Generation</vt:lpstr>
      <vt:lpstr>Lead Data Collection</vt:lpstr>
      <vt:lpstr>Lead Scoring </vt:lpstr>
      <vt:lpstr>Tailored Email Marketing Campaign</vt:lpstr>
      <vt:lpstr>Probability of Converting</vt:lpstr>
      <vt:lpstr>Cloud and CRM</vt:lpstr>
      <vt:lpstr>Data is Gold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Taha  Abid</dc:creator>
  <cp:lastModifiedBy>Taha  Abid</cp:lastModifiedBy>
  <cp:revision>3</cp:revision>
  <dcterms:created xsi:type="dcterms:W3CDTF">2024-09-10T18:59:35Z</dcterms:created>
  <dcterms:modified xsi:type="dcterms:W3CDTF">2024-10-03T07:51:39Z</dcterms:modified>
</cp:coreProperties>
</file>