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embeddedFontLst>
    <p:embeddedFont>
      <p:font typeface="Source Sans Pro" panose="020B0503030403020204" pitchFamily="34" charset="0"/>
      <p:regular r:id="rId8"/>
      <p:bold r:id="rId9"/>
    </p:embeddedFont>
    <p:embeddedFont>
      <p:font typeface="Source Sans Pro-demi_bold" panose="020B0604020202020204" charset="0"/>
      <p:regular r:id="rId10"/>
    </p:embeddedFont>
  </p:embeddedFontLst>
  <p:custDataLst>
    <p:tags r:id="rId11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55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E2C19D05-1A75-4129-9024-C07FB895B24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F347BE3-F49A-4BD5-867F-24F7BCF79908}"/>
              </a:ext>
            </a:extLst>
          </p:cNvPr>
          <p:cNvGrpSpPr>
            <a:grpSpLocks noChangeAspect="1"/>
          </p:cNvGrpSpPr>
          <p:nvPr/>
        </p:nvGrpSpPr>
        <p:grpSpPr>
          <a:xfrm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3" name="Rectangle 2">
              <a:extLst>
                <a:ext uri="{7E8D6F56-8ACD-4DCA-8E87-E59FF462398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DA75F5D-B59B-4B6E-8318-C0092C2AF597}"/>
                </a:ext>
              </a:extLst>
            </p:cNvPr>
            <p:cNvSpPr/>
            <p:nvPr/>
          </p:nvSpPr>
          <p:spPr>
            <a:xfrm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252CD820-3E5F-4348-B031-1C3DCC2404A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B591F23-366A-4773-B80E-903FEA62F397}"/>
                </a:ext>
              </a:extLst>
            </p:cNvPr>
            <p:cNvSpPr/>
            <p:nvPr/>
          </p:nvSpPr>
          <p:spPr>
            <a:xfrm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4277CDAD-A15A-45E7-B0F2-E87E44071F3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4A414F4-499C-4BC7-96E3-72B7AC239AF1}"/>
                </a:ext>
              </a:extLst>
            </p:cNvPr>
            <p:cNvSpPr/>
            <p:nvPr/>
          </p:nvSpPr>
          <p:spPr>
            <a:xfrm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108FB50C-49C5-4D13-AE94-163A04F65BAB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459F422-0650-49A3-B9A4-05CEE4A9E7BA}"/>
                </a:ext>
              </a:extLst>
            </p:cNvPr>
            <p:cNvSpPr/>
            <p:nvPr/>
          </p:nvSpPr>
          <p:spPr>
            <a:xfrm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Placeholder 1">
            <a:extLst>
              <a:ext uri="{89E2D098-8258-4EA5-B72A-B4933EE41E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41AEFA6-A946-4A5A-9E50-67582EBE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5" y="2252529"/>
            <a:ext cx="5604928" cy="1262195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sz="400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040BA009-E068-4950-9652-EBD4F8F124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B68A5FA-066B-4C98-86E8-039F6377E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7324" y="3514725"/>
            <a:ext cx="5598285" cy="476250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baseline="0" dirty="0">
                <a:solidFill>
                  <a:schemeClr val="bg2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>
            <a:extLst>
              <a:ext uri="{697A59BF-5291-4689-A568-9FFD764155A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EE8FE5A-561B-471C-8FC6-1983C40C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4">
            <a:extLst>
              <a:ext uri="{E8B5BC1A-6A97-43FC-A4DD-83B0777BD7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D47C664-6AF9-4977-8782-F50BB9AC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Slide Number Placeholder 5">
            <a:extLst>
              <a:ext uri="{452A5CE8-D6B7-4F92-AD70-4D82C9BE2F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A64334F-2FA2-445D-9F66-47A2EE10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0C56C02C-3AAA-43CD-BB45-AAD55AC66EB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813271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A5B3E612-4724-40FD-B273-48502FDCFD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FA3EDC2-DAED-495D-964E-7ECF1CE107EF}"/>
              </a:ext>
            </a:extLst>
          </p:cNvPr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1E69A9BE-A85E-4AC1-9046-0A41FF24A1D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F037CE0-1796-49ED-B0F3-719EC7E9AE69}"/>
              </a:ext>
            </a:extLst>
          </p:cNvPr>
          <p:cNvSpPr/>
          <p:nvPr/>
        </p:nvSpPr>
        <p:spPr>
          <a:xfrm>
            <a:off x="381000" y="1857375"/>
            <a:ext cx="8763000" cy="1905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Placeholder 1">
            <a:extLst>
              <a:ext uri="{D1708219-3B57-4145-8F8A-51DBA10DFD4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BD4E553-F660-4AAE-B4C5-059FB914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476250"/>
            <a:ext cx="7143750" cy="570571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9">
            <a:extLst>
              <a:ext uri="{500E33B9-5FB5-483F-865A-282C6650B1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B3BA7B8-DBAD-4637-A2B1-009B08E62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57250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Content Placeholder 2">
            <a:extLst>
              <a:ext uri="{426E6EAA-7F8E-400F-9AC5-C57D0EC70F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83FE58C-D385-4A71-9C3A-9D6ECD8339F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57250" y="3852862"/>
            <a:ext cx="2476500" cy="35718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algn="ctr">
              <a:lnSpc>
                <a:spcPct val="100000"/>
              </a:lnSpc>
              <a:buNone/>
              <a:defRPr lang="en-US" sz="1200" dirty="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4">
            <a:extLst>
              <a:ext uri="{F82FCFC7-3EDA-4BA3-842F-CFE88258D0A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4533989-E7DF-4034-B72C-768A7A112F6B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3571875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2">
            <a:extLst>
              <a:ext uri="{6C5AA4CC-342B-49D4-937C-7429BD56593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A1BE0C5-B7EB-4279-AF0C-26DCE9CDADD5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571875" y="3852862"/>
            <a:ext cx="2476500" cy="35718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algn="ctr">
              <a:lnSpc>
                <a:spcPct val="100000"/>
              </a:lnSpc>
              <a:buNone/>
              <a:defRPr lang="en-US" sz="1200" dirty="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16">
            <a:extLst>
              <a:ext uri="{E45A0C32-B1FC-4A7C-B89E-F5A6FA4CCEE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6DE07D-04A2-4C0E-9CF8-B4EA38E929E3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6286500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2">
            <a:extLst>
              <a:ext uri="{1CC6D519-DABB-49FC-9481-BB902931DA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4C74A5D-C9DE-453B-846D-59CFB560C622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6286500" y="3852862"/>
            <a:ext cx="2476500" cy="35718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algn="ctr">
              <a:lnSpc>
                <a:spcPct val="100000"/>
              </a:lnSpc>
              <a:buNone/>
              <a:defRPr lang="en-US" sz="1200" dirty="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>
            <a:extLst>
              <a:ext uri="{89F1ADD1-B1CF-42BC-AE25-BE5EDA7E209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8C5F5C6-1B6B-4261-BE04-1474AD20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2" name="Footer Placeholder 3">
            <a:extLst>
              <a:ext uri="{332A9F3D-A90F-4B28-8747-C4E8CD34979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0FF1E73-75A8-4983-A270-ADB4806C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4">
            <a:extLst>
              <a:ext uri="{E2488CA8-12B2-4DA2-9CBE-EF0BA1E13A8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A2DF117-1223-4A32-ABFC-12F01CE1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84CB933C-C6AE-421B-A1E8-5417DC219AE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813271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6EE8EB80-4223-4DB3-B269-A7B9DAF562F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B95E579-FC6E-4006-8707-2CF947405B31}"/>
              </a:ext>
            </a:extLst>
          </p:cNvPr>
          <p:cNvSpPr/>
          <p:nvPr/>
        </p:nvSpPr>
        <p:spPr>
          <a:xfrm>
            <a:off x="6429374" y="952500"/>
            <a:ext cx="95250" cy="419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0CD1D199-5F2F-4365-A5DA-2DCE44443F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4F26A2F-D06E-4F22-B156-BAB11B03C3BC}"/>
              </a:ext>
            </a:extLst>
          </p:cNvPr>
          <p:cNvSpPr/>
          <p:nvPr/>
        </p:nvSpPr>
        <p:spPr>
          <a:xfrm>
            <a:off x="6524625" y="952500"/>
            <a:ext cx="2619375" cy="952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68B7731C-9989-493A-B257-CED47B47F28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9D929F-D533-476E-ADD2-480F93F7BAC9}"/>
              </a:ext>
            </a:extLst>
          </p:cNvPr>
          <p:cNvSpPr/>
          <p:nvPr/>
        </p:nvSpPr>
        <p:spPr>
          <a:xfrm flipV="1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Placeholder 1">
            <a:extLst>
              <a:ext uri="{82463C52-8B3B-4A0F-B634-0967641515D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F910526-DB5F-4A06-A9C5-CA0A1156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6">
            <a:extLst>
              <a:ext uri="{07B0ED4F-652D-4BFA-A5C4-6B9AD8F52FC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9A05630-BCC8-449B-9DFA-0EFC5ABE9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62075" y="152400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8">
            <a:extLst>
              <a:ext uri="{2F7512E9-568D-47F5-843C-7B8EBEA4FFB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101E0E8-844A-4062-A72E-8D418D836B7B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1362075" y="318135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1">
            <a:extLst>
              <a:ext uri="{4812089F-A461-4F1F-ABE7-2F559B58CC2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A8BBD82-129D-42FC-8748-CB54F5D39B8C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5238750" y="152400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13">
            <a:extLst>
              <a:ext uri="{A9B18A16-B3E4-4CA9-9AE6-7EFF16127C1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5CCB845-7A60-4A5B-A6DA-CB7D71BBE380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5238750" y="318135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1">
            <a:extLst>
              <a:ext uri="{CF96BCF3-EC07-4FE3-BCEF-7CB871B6E99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5F26654-4CC2-4F42-A93C-BF9BB137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1" name="Footer Placeholder 3">
            <a:extLst>
              <a:ext uri="{694E7377-988B-4D45-BC4E-2E386DEEB37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65452DB-5DD1-4D7E-A94F-E0F5C2B5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2" name="Slide Number Placeholder 4">
            <a:extLst>
              <a:ext uri="{DC1A34EA-2FFB-4BC1-B331-A053412D96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2B1531A-BE56-4567-BD0E-C83AFFE6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E80E5715-711A-4BDC-909F-C2285FFFA09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813271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9C800CB5-2FAB-4F18-A1D5-61478BC182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AACC4E9-605C-41FD-A3DE-B80245986191}"/>
              </a:ext>
            </a:extLst>
          </p:cNvPr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Placeholder 1">
            <a:extLst>
              <a:ext uri="{45E23F9B-F013-4FEA-B68E-F1ECF8D08CF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40BA4CB-0F69-402C-A8B6-E60D90DD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74094934-BC23-4D92-9790-A2AAED34EB8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5CE722-8F4B-44C3-838D-E7BEAA3FD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1">
            <a:extLst>
              <a:ext uri="{80871DEE-45B0-4F9B-B2B2-AE3BF3240BC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3081452-CEF4-40DE-B047-45059019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6" name="Footer Placeholder 3">
            <a:extLst>
              <a:ext uri="{B3704DB1-B4B6-4C4D-A77D-FB4D70FF382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A83679-B813-43F6-BDFC-F3680661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Slide Number Placeholder 4">
            <a:extLst>
              <a:ext uri="{50A91CCC-AD3E-49F1-B647-3B90A35F0A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A03F9FC-AA50-414D-9DB1-F6A62D84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7B501009-BE03-4DDF-B25C-B6F8CAA2DA0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813271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4DFD7DDC-F794-41F1-B45F-7BA7DF3B9BC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F8B076C-A403-42A9-A2AC-3947C686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2857500"/>
          </a:xfrm>
          <a:prstGeom prst="rect">
            <a:avLst/>
          </a:prstGeom>
          <a:noFill/>
        </p:spPr>
      </p:pic>
      <p:grpSp>
        <p:nvGrpSpPr>
          <p:cNvPr id="3" name="Group 2">
            <a:extLst>
              <a:ext uri="{0BCC693B-9ED3-4329-884D-B7C9CAC256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8ED9EC-55FF-4360-9912-0074E9A1C4EB}"/>
              </a:ext>
            </a:extLst>
          </p:cNvPr>
          <p:cNvGrpSpPr>
            <a:grpSpLocks noChangeAspect="1"/>
          </p:cNvGrpSpPr>
          <p:nvPr/>
        </p:nvGrpSpPr>
        <p:grpSpPr>
          <a:xfrm>
            <a:off x="885825" y="1857375"/>
            <a:ext cx="857250" cy="857250"/>
            <a:chOff x="885825" y="1857375"/>
            <a:chExt cx="857250" cy="857250"/>
          </a:xfrm>
        </p:grpSpPr>
        <p:sp>
          <p:nvSpPr>
            <p:cNvPr id="4" name="Rectangle 3">
              <a:extLst>
                <a:ext uri="{681B8C36-6E7C-40B2-AD0E-E6E0A4E445C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6EBD88-0E63-4E4A-A46E-843818752EC2}"/>
                </a:ext>
              </a:extLst>
            </p:cNvPr>
            <p:cNvSpPr/>
            <p:nvPr/>
          </p:nvSpPr>
          <p:spPr>
            <a:xfrm>
              <a:off x="885825" y="1857375"/>
              <a:ext cx="95250" cy="857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19328ACE-DB6E-4D0F-8A0B-A86B6ED2BD2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71F77A3-12FA-45E3-9EB0-8C240F75203C}"/>
                </a:ext>
              </a:extLst>
            </p:cNvPr>
            <p:cNvSpPr/>
            <p:nvPr/>
          </p:nvSpPr>
          <p:spPr>
            <a:xfrm>
              <a:off x="981075" y="1857375"/>
              <a:ext cx="6667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82A06ED7-B163-4824-8EE7-558AB0B1E997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4FC6E96-684F-45A1-870F-C6C68C635650}"/>
                </a:ext>
              </a:extLst>
            </p:cNvPr>
            <p:cNvSpPr/>
            <p:nvPr/>
          </p:nvSpPr>
          <p:spPr>
            <a:xfrm>
              <a:off x="981075" y="26193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AA8155F5-9FC5-44C6-A9C0-E0CED484BBB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7A31F50-2B9A-4B29-9A70-60D159E83FFE}"/>
                </a:ext>
              </a:extLst>
            </p:cNvPr>
            <p:cNvSpPr/>
            <p:nvPr/>
          </p:nvSpPr>
          <p:spPr>
            <a:xfrm>
              <a:off x="1647825" y="1857375"/>
              <a:ext cx="95250" cy="3619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Title Placeholder 1">
            <a:extLst>
              <a:ext uri="{90AE5299-9B84-4FF4-A2B0-000CA17B3D4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99E8783-2628-417C-8299-F7866351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2238375"/>
            <a:ext cx="6667500" cy="666750"/>
          </a:xfrm>
          <a:prstGeom prst="rect">
            <a:avLst/>
          </a:prstGeom>
        </p:spPr>
        <p:txBody>
          <a:bodyPr rtlCol="0"/>
          <a:lstStyle>
            <a:lvl1pPr lvl="0">
              <a:defRPr lang="en-US" sz="400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1FA58AD3-09CC-4832-AB40-34641DB744B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F278BC2-9E1F-4049-AC57-54B32691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5497" y="2905125"/>
            <a:ext cx="6668852" cy="381000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baseline="0" dirty="0">
                <a:solidFill>
                  <a:schemeClr val="bg2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>
            <a:extLst>
              <a:ext uri="{2F37FFB1-9276-4057-B7DC-233280A3DA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C0D009A-33C5-4487-A786-4A207340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1" name="Footer Placeholder 4">
            <a:extLst>
              <a:ext uri="{290E9B5D-48EE-4C67-9D9D-CEC7C259B43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69FBBE-380B-4DEA-B336-B210C211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2" name="Slide Number Placeholder 5">
            <a:extLst>
              <a:ext uri="{1818A9DD-6865-4FF4-855B-889CBB5AC27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38CD3B1-A42A-48FA-BA3A-D169E7FD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51065248-4743-4EB4-AD02-03A787ACD47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813271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AD36EB93-8032-4EC8-8D70-CD48C5C74CD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BF0BB12-12F9-440B-A6C5-34ADB2CE93F4}"/>
              </a:ext>
            </a:extLst>
          </p:cNvPr>
          <p:cNvSpPr/>
          <p:nvPr/>
        </p:nvSpPr>
        <p:spPr>
          <a:xfrm>
            <a:off x="5334000" y="666750"/>
            <a:ext cx="3810000" cy="381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B98F2740-24BE-4EFA-883A-EA0C2A5BB4C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EEFF5F6-97B2-436D-983B-6120D6CBFDA1}"/>
              </a:ext>
            </a:extLst>
          </p:cNvPr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595C8449-E675-4491-A8C9-633CDFA98DB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77712AF-4B52-41E9-B314-5ACD0BD47102}"/>
              </a:ext>
            </a:extLst>
          </p:cNvPr>
          <p:cNvSpPr/>
          <p:nvPr/>
        </p:nvSpPr>
        <p:spPr>
          <a:xfrm>
            <a:off x="5334000" y="666750"/>
            <a:ext cx="47625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Placeholder 1">
            <a:extLst>
              <a:ext uri="{55EBC6AE-C3DD-49DC-8E5D-A634C621454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25F71C-90DE-4BC9-AA00-C074EF5F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619125"/>
            <a:ext cx="3524250" cy="1096471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CC69DA2D-E615-4D04-9895-E2E0CD27A7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54001D-CB3D-4768-93C2-D00A20E6D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23" y="1809750"/>
            <a:ext cx="3520776" cy="2476500"/>
          </a:xfrm>
        </p:spPr>
        <p:txBody>
          <a:bodyPr rtlCol="0"/>
          <a:lstStyle>
            <a:lvl1pPr lvl="0"/>
            <a:lvl2pPr lvl="1"/>
            <a:lvl3pPr lvl="2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B4774245-A3E3-4B59-A3E9-FBDA46FB2E3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1412B39-0E53-4730-B240-E708D82B456C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5715000" y="952500"/>
            <a:ext cx="3048000" cy="3238500"/>
          </a:xfrm>
        </p:spPr>
        <p:txBody>
          <a:bodyPr rtlCol="0"/>
          <a:lstStyle>
            <a:lvl1pPr lvl="0"/>
            <a:lvl2pPr lvl="1"/>
            <a:lvl3pPr lvl="2"/>
            <a:lvl4pPr lvl="3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1">
            <a:extLst>
              <a:ext uri="{CC11A90F-D651-441E-8170-4C3D7774A10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5F5848A-A5DD-47F5-AAA3-85591B99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9" name="Footer Placeholder 2">
            <a:extLst>
              <a:ext uri="{62DFB4A2-E1FC-417F-990B-388876EF04C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C3B527D-AEAA-46FF-98B2-88B6090D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3">
            <a:extLst>
              <a:ext uri="{7FE25D58-4EAB-4103-B773-850134BA901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586596-8AAB-4614-AC9F-669EBADE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1029406C-6114-4B49-8074-9EC017A0F4B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813271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04CA2333-EB2C-442D-AD8E-4E1D9342D4B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6A48A5-B199-46E7-AD20-9E61A07C436E}"/>
              </a:ext>
            </a:extLst>
          </p:cNvPr>
          <p:cNvSpPr/>
          <p:nvPr/>
        </p:nvSpPr>
        <p:spPr>
          <a:xfrm>
            <a:off x="4572000" y="476250"/>
            <a:ext cx="4000500" cy="419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259A39B8-F36A-4C14-99E8-14A0ED9DA91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80F50F-4E4F-48C2-A42C-9E9BB837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0B920ED0-6E83-45DB-B667-E0EDB3B208A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33BE62-1087-4F5F-A98B-9E085AD96BFE}"/>
              </a:ext>
            </a:extLst>
          </p:cNvPr>
          <p:cNvSpPr/>
          <p:nvPr/>
        </p:nvSpPr>
        <p:spPr>
          <a:xfrm>
            <a:off x="0" y="0"/>
            <a:ext cx="4572000" cy="514112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D5154C90-BE7B-4858-B618-EB580E4120B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5EACD92-0DF8-436A-A45E-C45CDFACF34D}"/>
              </a:ext>
            </a:extLst>
          </p:cNvPr>
          <p:cNvSpPr/>
          <p:nvPr/>
        </p:nvSpPr>
        <p:spPr>
          <a:xfrm>
            <a:off x="571500" y="476250"/>
            <a:ext cx="4000500" cy="4191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Placeholder 1">
            <a:extLst>
              <a:ext uri="{DAD00088-2914-42B8-A537-B5E0BDDEB66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A93388B-F487-4961-B786-C0C88619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74" y="609600"/>
            <a:ext cx="7563674" cy="621062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58DC13B3-1840-4F8E-BF41-863A20F0A1A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3F463CB-3C94-4E2A-A218-65FC9C418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50" y="1378527"/>
            <a:ext cx="3381375" cy="433820"/>
          </a:xfrm>
          <a:prstGeom prst="rect">
            <a:avLst/>
          </a:prstGeom>
        </p:spPr>
        <p:txBody>
          <a:bodyPr vert="horz" rtlCol="0" anchor="b">
            <a:normAutofit fontScale="92500" lnSpcReduction="20000"/>
          </a:bodyPr>
          <a:lstStyle>
            <a:lvl1pPr marL="0" lvl="0" indent="0">
              <a:buNone/>
              <a:defRPr lang="en-US" sz="2000" i="0" cap="none" dirty="0">
                <a:solidFill>
                  <a:schemeClr val="bg2"/>
                </a:solidFill>
                <a:latin typeface="Source Sans Pro-demi_bold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04758023-476A-4C10-81E1-F129E1C75E3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DA16EF-645D-4165-8564-B62CC437B6AD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904875" y="1885950"/>
            <a:ext cx="3333750" cy="2552700"/>
          </a:xfrm>
        </p:spPr>
        <p:txBody>
          <a:bodyPr rtlCol="0"/>
          <a:lstStyle>
            <a:lvl1pPr lvl="0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1pPr>
            <a:lvl2pPr lvl="1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 lvl="2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 lvl="3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4pPr>
            <a:lvl5pPr lvl="4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5pPr>
            <a:lvl6pPr lvl="5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6pPr>
            <a:lvl7pPr lvl="6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7pPr>
            <a:lvl8pPr lvl="7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8pPr>
            <a:lvl9pPr lvl="8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E0170B98-215D-4837-945B-C4915E0DF29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7286ACE-94BB-4423-8EEA-F22FA4F7407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857750" y="1378527"/>
            <a:ext cx="3451503" cy="433820"/>
          </a:xfrm>
          <a:prstGeom prst="rect">
            <a:avLst/>
          </a:prstGeom>
        </p:spPr>
        <p:txBody>
          <a:bodyPr vert="horz" rtlCol="0" anchor="b">
            <a:normAutofit fontScale="92500" lnSpcReduction="20000"/>
          </a:bodyPr>
          <a:lstStyle>
            <a:lvl1pPr marL="0" lvl="0" indent="0">
              <a:buNone/>
              <a:defRPr lang="en-US" sz="2000" i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-demi_bold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E31ACFEA-BE68-44D1-B769-5CD38EFFC94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72E17F1-2EDD-469B-B1EF-9A1915F2075F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856564" y="1885950"/>
            <a:ext cx="3452713" cy="255270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">
            <a:extLst>
              <a:ext uri="{91293E23-EE49-48B1-AAA9-405FD4A74C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F163518-B2B6-4540-BFBC-CD627D2B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2" name="Footer Placeholder 2">
            <a:extLst>
              <a:ext uri="{FC42B185-84FA-43AA-8587-B3C4654B250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B528C26-AE94-474F-A00D-69AE9975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3">
            <a:extLst>
              <a:ext uri="{043EF80A-DD9F-4647-99A2-6A35DBA4FF6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67EBF53-EF2A-41EF-AEE3-61B235C3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1B3B4A84-5C27-42BD-8279-24E982D268F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813271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7CDA460A-1878-4497-BC98-EF547CBDDA1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4ADF9D7-CA28-45BA-A6A9-48EB2A01C7A4}"/>
              </a:ext>
            </a:extLst>
          </p:cNvPr>
          <p:cNvGrpSpPr>
            <a:grpSpLocks noChangeAspect="1"/>
          </p:cNvGrpSpPr>
          <p:nvPr/>
        </p:nvGrpSpPr>
        <p:grpSpPr>
          <a:xfrm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3" name="Rectangle 2">
              <a:extLst>
                <a:ext uri="{C5EC64F0-A83C-46CE-97F5-EA346F642D7F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4D0F647-2CE8-41BB-86F3-B498B4FDAB69}"/>
                </a:ext>
              </a:extLst>
            </p:cNvPr>
            <p:cNvSpPr/>
            <p:nvPr/>
          </p:nvSpPr>
          <p:spPr>
            <a:xfrm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50A1A37B-1E48-4F27-8BEC-7AB0F231FF4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1E0B53C-81F8-4E4B-A3CA-A9059F2A1136}"/>
                </a:ext>
              </a:extLst>
            </p:cNvPr>
            <p:cNvSpPr/>
            <p:nvPr/>
          </p:nvSpPr>
          <p:spPr>
            <a:xfrm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7E0F32FE-57C9-48DD-B756-DF17F815508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AEE0D57-65DA-43E1-873D-0C986ABEC9BD}"/>
                </a:ext>
              </a:extLst>
            </p:cNvPr>
            <p:cNvSpPr/>
            <p:nvPr/>
          </p:nvSpPr>
          <p:spPr>
            <a:xfrm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08482AC3-3EA0-403C-BE99-F174815CD1F0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893092D-A968-4110-945C-C8F041626D62}"/>
                </a:ext>
              </a:extLst>
            </p:cNvPr>
            <p:cNvSpPr/>
            <p:nvPr/>
          </p:nvSpPr>
          <p:spPr>
            <a:xfrm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Placeholder 1">
            <a:extLst>
              <a:ext uri="{2F69C84A-5561-45B1-BC30-4CBBAAE2BB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17A5C23-3CAD-4AE1-A3CC-5C9AD588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5" y="2247900"/>
            <a:ext cx="5604928" cy="1333500"/>
          </a:xfrm>
          <a:prstGeom prst="rect">
            <a:avLst/>
          </a:prstGeom>
        </p:spPr>
        <p:txBody>
          <a:bodyPr rtlCol="0"/>
          <a:lstStyle>
            <a:lvl1pPr lvl="0">
              <a:defRPr lang="en-US" sz="400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1">
            <a:extLst>
              <a:ext uri="{231F1474-DC84-4393-959C-62135090671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DD92884-BFC1-48B8-80DC-89584C55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9" name="Footer Placeholder 2">
            <a:extLst>
              <a:ext uri="{E7E3F330-D5E6-4D38-8263-1BD4ADA36DF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A5B0BA1-7BF5-449D-99D5-B0FC461B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3">
            <a:extLst>
              <a:ext uri="{6FAE8C66-44F0-4BDC-A8BA-6C864E4639B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0498507-0BBE-480A-A9A8-E5BA63C1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F1A2475A-6BB1-4BE0-9F16-A4A83CD7026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8132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281D4512-4319-4EE8-B083-29B654FFFBA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AAD013F-0F59-4D20-90AE-00E8A988DBF8}"/>
              </a:ext>
            </a:extLst>
          </p:cNvPr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1">
            <a:extLst>
              <a:ext uri="{8C80A0CA-E6E4-4F75-B3FD-5503D8EA204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520140-EFE0-4E9E-9A95-21AC7A06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4" name="Footer Placeholder 2">
            <a:extLst>
              <a:ext uri="{AD1F110F-1EB3-4A8E-A63D-522A95C2408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3D68434-4B19-40F9-BAF4-A5414896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3">
            <a:extLst>
              <a:ext uri="{5F71421F-A01F-4E2A-98AE-9576E19D931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0D15314-2D98-4C45-8266-A2352831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F73EB3C4-96AE-4CB8-BCD2-47B27726308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813271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C84EC66F-E84A-41EC-B44F-7C961C7594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6D5069D-034F-492E-AF6F-260B00F1A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0"/>
            <a:ext cx="3905250" cy="514350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D9E7598D-A6FE-4289-88FF-7F9034D1D61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25E601A-EC27-43B1-8C5A-13A461C36B40}"/>
              </a:ext>
            </a:extLst>
          </p:cNvPr>
          <p:cNvSpPr/>
          <p:nvPr/>
        </p:nvSpPr>
        <p:spPr>
          <a:xfrm>
            <a:off x="5238750" y="0"/>
            <a:ext cx="3905250" cy="5141128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0DD46532-1A4B-494F-B089-CFAB2169E10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6E4782F-230D-401F-BB93-438C01584ECC}"/>
              </a:ext>
            </a:extLst>
          </p:cNvPr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Placeholder 1">
            <a:extLst>
              <a:ext uri="{71EDC700-4EB5-437E-A94B-B2294D6D91B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27755A-2675-4595-9CC4-D49D5E71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476250"/>
            <a:ext cx="3524250" cy="1095375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59B582B1-CD39-4A7B-BF70-B487538669A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173B04C-E3F9-4050-9AD8-C08DA3E50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1693157"/>
            <a:ext cx="3524250" cy="2593092"/>
          </a:xfrm>
        </p:spPr>
        <p:txBody>
          <a:bodyPr rtlCol="0"/>
          <a:lstStyle>
            <a:lvl1pPr lvl="0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>
            <a:extLst>
              <a:ext uri="{909FDB56-CE14-4A9C-9CB7-F12DA6CEF45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F56D1C7-7EA8-4752-9890-197623B828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15000" y="619125"/>
            <a:ext cx="2952750" cy="3717389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8" name="Date Placeholder 1">
            <a:extLst>
              <a:ext uri="{D04F8634-CE01-4DE9-96EA-838834DD629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7140392-289E-4D2B-8415-F6E1E231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9" name="Footer Placeholder 2">
            <a:extLst>
              <a:ext uri="{A3063647-DBA1-4250-A97A-2698267AD24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0777E8C-02D4-497A-AB13-9D484B8E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3">
            <a:extLst>
              <a:ext uri="{9C5563BB-8B42-4A06-9F62-F63DD3D95F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651D9D7-C058-4CA3-9556-67EE2564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56A4D003-3776-42EC-A76D-2B2C4F76370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813271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CA5E19A-6162-4764-8840-C9D47137749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2ED8283-54E4-47CA-BBC0-9C59F58D3184}"/>
              </a:ext>
            </a:extLst>
          </p:cNvPr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ED579FAC-24F8-4701-BF9F-EAB039D337B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645EEF-11E3-4885-A678-8A38FF8EA65C}"/>
              </a:ext>
            </a:extLst>
          </p:cNvPr>
          <p:cNvGrpSpPr>
            <a:grpSpLocks noChangeAspect="1"/>
          </p:cNvGrpSpPr>
          <p:nvPr/>
        </p:nvGrpSpPr>
        <p:grpSpPr>
          <a:xfrm>
            <a:off x="6724650" y="238125"/>
            <a:ext cx="2571750" cy="4667250"/>
            <a:chOff x="6724650" y="238125"/>
            <a:chExt cx="2571750" cy="4667250"/>
          </a:xfrm>
        </p:grpSpPr>
        <p:sp>
          <p:nvSpPr>
            <p:cNvPr id="4" name="Rectangle 3">
              <a:extLst>
                <a:ext uri="{6305F9FA-17D9-4A59-AB90-B79E40F35290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78C3512-2E93-4035-96DA-82AEBD312F85}"/>
                </a:ext>
              </a:extLst>
            </p:cNvPr>
            <p:cNvSpPr/>
            <p:nvPr/>
          </p:nvSpPr>
          <p:spPr>
            <a:xfrm>
              <a:off x="6724650" y="238125"/>
              <a:ext cx="95250" cy="4667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2769FC23-D996-460D-B24F-6E54D5FB45B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3EC27F-3BCA-4A05-BFB7-894E298A34F9}"/>
                </a:ext>
              </a:extLst>
            </p:cNvPr>
            <p:cNvSpPr/>
            <p:nvPr/>
          </p:nvSpPr>
          <p:spPr>
            <a:xfrm>
              <a:off x="6819900" y="238125"/>
              <a:ext cx="2476500" cy="95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7744C534-1C77-44BA-8C29-B840BAA6B1A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CB32318-EFEF-498D-9E88-05B6BFE2BCAA}"/>
                </a:ext>
              </a:extLst>
            </p:cNvPr>
            <p:cNvSpPr/>
            <p:nvPr/>
          </p:nvSpPr>
          <p:spPr>
            <a:xfrm>
              <a:off x="6819900" y="4810125"/>
              <a:ext cx="2476500" cy="95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44D68442-5364-4C16-A7D6-3F182769F28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9ECEBB-E535-4C5A-87BD-669C0593EC21}"/>
              </a:ext>
            </a:extLst>
          </p:cNvPr>
          <p:cNvSpPr/>
          <p:nvPr/>
        </p:nvSpPr>
        <p:spPr>
          <a:xfrm>
            <a:off x="5334000" y="714375"/>
            <a:ext cx="3238500" cy="3714750"/>
          </a:xfrm>
          <a:prstGeom prst="rect">
            <a:avLst/>
          </a:prstGeom>
          <a:solidFill>
            <a:schemeClr val="bg1"/>
          </a:solidFill>
          <a:ln w="95250">
            <a:solidFill>
              <a:srgbClr val="9FCD69"/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Placeholder 1">
            <a:extLst>
              <a:ext uri="{7810A85D-53FD-4C0D-A0C7-9040803E06E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02C4DB-1FE9-4148-908A-056628BA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476250"/>
            <a:ext cx="3524250" cy="1095375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3ECB195-7B50-4CB3-81B9-20AC5AFCAE5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84230C7-C29A-431A-BF4C-E370C36C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8250" y="1685925"/>
            <a:ext cx="3524250" cy="25908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25000"/>
              </a:lnSpc>
              <a:buNone/>
              <a:defRPr lang="en-US" sz="180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">
            <a:extLst>
              <a:ext uri="{4807373F-E231-48D5-8257-3FBF31BD1B6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93B3A81-DF71-4157-811E-48D2A70F17FC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381625" y="762000"/>
            <a:ext cx="3143250" cy="3619500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>
            <a:extLst>
              <a:ext uri="{5F13A106-719D-4830-95F7-F6054B8063D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ADD7757-F71B-4743-BC95-8258E8BD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2" name="Footer Placeholder 3">
            <a:extLst>
              <a:ext uri="{6CBC684B-B737-4130-8547-773F1452A1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4B4131-36E1-4638-A556-7AAF9CF8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4">
            <a:extLst>
              <a:ext uri="{C3F02BB0-F907-4C8D-94CA-22ECA5F463F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DF45A28-DE04-4D1E-B880-63FE40DE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B1A00C96-22AA-4576-AF09-05A768110DB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813271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12AE8222-1CA0-44E7-860E-38B3413041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022ACBB-6171-471F-9AC2-9EF4C965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B19B0B7E-B3C8-4342-A0B6-C1A2F9C3409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47DBEC-8BE3-4404-9CC8-C36E804C4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C549D180-5626-4475-911B-3AF5807CC83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480DDC4-7264-457F-BD14-0DEDA73DB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5" name="Footer Placeholder 4">
            <a:extLst>
              <a:ext uri="{71F0A3F9-D7B9-4214-8C17-1939E072E81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EF2216D-96D1-4E72-A1B0-6EF4CF2B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60BB0762-C197-4CE1-9F41-AC45F2DBDFF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CB3FC66-8175-4D7F-8AF4-7BF903C68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762500"/>
            <a:ext cx="3810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9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grpSp>
        <p:nvGrpSpPr>
          <p:cNvPr id="7" name="Group 6">
            <a:extLst>
              <a:ext uri="{5363D705-4F87-44A9-ADC6-A7BFA7AC655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5593D4B-994F-4587-B430-AB70DA4ED4A1}"/>
              </a:ext>
            </a:extLst>
          </p:cNvPr>
          <p:cNvGrpSpPr>
            <a:grpSpLocks noChangeAspect="1"/>
          </p:cNvGrpSpPr>
          <p:nvPr/>
        </p:nvGrpSpPr>
        <p:grpSpPr>
          <a:xfrm>
            <a:off x="819150" y="276225"/>
            <a:ext cx="666750" cy="672085"/>
            <a:chOff x="819150" y="276225"/>
            <a:chExt cx="666750" cy="672085"/>
          </a:xfrm>
        </p:grpSpPr>
        <p:sp>
          <p:nvSpPr>
            <p:cNvPr id="8" name="Rectangle 7">
              <a:extLst>
                <a:ext uri="{51161460-BEFF-4366-AEF8-E4ED2D66E03B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2E7B59-206E-49E6-97E8-06BAA8FD5245}"/>
                </a:ext>
              </a:extLst>
            </p:cNvPr>
            <p:cNvSpPr/>
            <p:nvPr/>
          </p:nvSpPr>
          <p:spPr>
            <a:xfrm>
              <a:off x="914400" y="276225"/>
              <a:ext cx="476250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A3E3770B-13CA-401E-BFBC-D744897DB45C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65BE24A-28A2-4519-9A4D-BC5EB969B1A3}"/>
                </a:ext>
              </a:extLst>
            </p:cNvPr>
            <p:cNvSpPr/>
            <p:nvPr/>
          </p:nvSpPr>
          <p:spPr>
            <a:xfrm>
              <a:off x="819150" y="281560"/>
              <a:ext cx="95250" cy="666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54EFFC35-F531-4455-AAF5-2844DF181F09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C1FE23-9CE4-49D8-83DB-E1E29BCDCD12}"/>
                </a:ext>
              </a:extLst>
            </p:cNvPr>
            <p:cNvSpPr/>
            <p:nvPr/>
          </p:nvSpPr>
          <p:spPr>
            <a:xfrm>
              <a:off x="1390650" y="281560"/>
              <a:ext cx="95250" cy="2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221209B7-3B83-4E33-9D5D-2D3C157464F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F96B167-DE51-47A4-BE30-4C68F6920376}"/>
                </a:ext>
              </a:extLst>
            </p:cNvPr>
            <p:cNvSpPr/>
            <p:nvPr/>
          </p:nvSpPr>
          <p:spPr>
            <a:xfrm>
              <a:off x="914400" y="847725"/>
              <a:ext cx="285750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2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tx1">
            <a:lumMod val="85000"/>
            <a:lumOff val="15000"/>
          </a:schemeClr>
        </a:buClr>
        <a:buFont typeface="Source Sans Pro"/>
        <a:buChar char="⇢"/>
        <a:defRPr lang="en-US" sz="1800" b="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ct val="20000"/>
        </a:spcBef>
        <a:buClr>
          <a:srgbClr val="88A797"/>
        </a:buClr>
        <a:buFont typeface="Arial"/>
        <a:buChar char="-"/>
        <a:defRPr lang="en-US" sz="16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2pPr>
      <a:lvl3pPr marL="1143000" lvl="2" indent="-228600" algn="l" rtl="0">
        <a:spcBef>
          <a:spcPct val="20000"/>
        </a:spcBef>
        <a:buClr>
          <a:srgbClr val="88A797"/>
        </a:buClr>
        <a:buFont typeface="Arial"/>
        <a:buChar char="•"/>
        <a:defRPr lang="en-US" sz="14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3pPr>
      <a:lvl4pPr marL="1600200" lvl="3" indent="-228600" algn="l" rtl="0">
        <a:spcBef>
          <a:spcPct val="20000"/>
        </a:spcBef>
        <a:buClr>
          <a:srgbClr val="88A797"/>
        </a:buClr>
        <a:buFont typeface="Arial"/>
        <a:buChar char="-"/>
        <a:defRPr lang="en-US" sz="12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4pPr>
      <a:lvl5pPr marL="2057400" lvl="4" indent="-228600" algn="l" rtl="0">
        <a:spcBef>
          <a:spcPct val="20000"/>
        </a:spcBef>
        <a:buClr>
          <a:srgbClr val="88A797"/>
        </a:buClr>
        <a:buFont typeface="Arial"/>
        <a:buChar char="•"/>
        <a:defRPr lang="en-US" sz="11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•"/>
        <a:defRPr lang="en-US" sz="1100" b="0" dirty="0">
          <a:solidFill>
            <a:schemeClr val="tx1">
              <a:lumMod val="50000"/>
              <a:lumOff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•"/>
        <a:defRPr lang="en-US" sz="1100" b="0" dirty="0">
          <a:solidFill>
            <a:schemeClr val="tx1">
              <a:lumMod val="50000"/>
              <a:lumOff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•"/>
        <a:defRPr lang="en-US" sz="1100" b="0" dirty="0">
          <a:solidFill>
            <a:schemeClr val="tx1">
              <a:lumMod val="50000"/>
              <a:lumOff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•"/>
        <a:defRPr lang="en-US" sz="1100" b="0" dirty="0">
          <a:solidFill>
            <a:schemeClr val="tx1">
              <a:lumMod val="50000"/>
              <a:lumOff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" Target="slide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slide" Target="slide3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" Target="slide1.xml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162A247-A154-446C-82A9-27BDF68DFA9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F1BFF62-569D-4F08-BF45-00069FD9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>
                <a:solidFill>
                  <a:schemeClr val="bg1"/>
                </a:solidFill>
              </a:rPr>
              <a:t>Animal Assistance AV System</a:t>
            </a:r>
          </a:p>
        </p:txBody>
      </p:sp>
      <p:sp>
        <p:nvSpPr>
          <p:cNvPr id="3" name="Subtitle 2">
            <a:extLst>
              <a:ext uri="{EB414A55-9680-480E-8410-045E842788F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654784-724D-4357-8584-079D42CEE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59" y="3514725"/>
            <a:ext cx="5598285" cy="476250"/>
          </a:xfrm>
        </p:spPr>
        <p:txBody>
          <a:bodyPr rtlCol="0"/>
          <a:lstStyle/>
          <a:p>
            <a:r>
              <a:rPr lang="en-US" dirty="0">
                <a:solidFill>
                  <a:schemeClr val="bg1"/>
                </a:solidFill>
              </a:rPr>
              <a:t>Choose a </a:t>
            </a:r>
            <a:r>
              <a:rPr lang="en-US" dirty="0" err="1">
                <a:solidFill>
                  <a:schemeClr val="bg1"/>
                </a:solidFill>
              </a:rPr>
              <a:t>Category</a:t>
            </a:r>
            <a:r>
              <a:rPr lang="en-US" dirty="0">
                <a:solidFill>
                  <a:schemeClr val="bg1"/>
                </a:solidFill>
              </a:rPr>
              <a:t> below to navigate to its walkthrough</a:t>
            </a:r>
          </a:p>
        </p:txBody>
      </p:sp>
      <p:sp>
        <p:nvSpPr>
          <p:cNvPr id="4" name="TextBox 3">
            <a:hlinkClick r:id="rId5" action="ppaction://hlinksldjump"/>
            <a:extLst>
              <a:ext uri="{1173CCFD-9A1E-435B-A5C6-EA1CDC475C3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708AA29-57B6-4E1C-8ED1-23CC33BBDA6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726615" y="4172693"/>
            <a:ext cx="1560347" cy="588010"/>
          </a:xfrm>
          <a:solidFill>
            <a:srgbClr val="FFCC52"/>
          </a:solidFill>
          <a:ln w="14288" cap="flat">
            <a:solidFill>
              <a:srgbClr val="FFFFFF"/>
            </a:solidFill>
            <a:prstDash val="dash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>
                <a:solidFill>
                  <a:schemeClr val="bg1"/>
                </a:solidFill>
              </a:rPr>
              <a:t>Wireless Presentation</a:t>
            </a:r>
          </a:p>
        </p:txBody>
      </p:sp>
      <p:sp>
        <p:nvSpPr>
          <p:cNvPr id="5" name="TextBox 4">
            <a:hlinkClick r:id="rId6" action="ppaction://hlinksldjump"/>
            <a:extLst>
              <a:ext uri="{F0E0D39F-F2BD-48BD-B4C5-4734749E3DA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4F31261-95F3-4BC4-B9B6-36FEB61F63A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07317" y="4173883"/>
            <a:ext cx="1560347" cy="585635"/>
          </a:xfrm>
          <a:solidFill>
            <a:srgbClr val="FFCC52"/>
          </a:solidFill>
          <a:ln w="14288" cap="flat">
            <a:solidFill>
              <a:srgbClr val="FFFFFF"/>
            </a:solidFill>
            <a:prstDash val="dash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>
                <a:solidFill>
                  <a:schemeClr val="bg1"/>
                </a:solidFill>
              </a:rPr>
              <a:t>HDMI and USB Cable</a:t>
            </a:r>
          </a:p>
        </p:txBody>
      </p:sp>
      <p:sp>
        <p:nvSpPr>
          <p:cNvPr id="6" name="TextBox 5">
            <a:hlinkClick r:id="rId7" action="ppaction://hlinksldjump"/>
            <a:extLst>
              <a:ext uri="{FC338233-6618-422F-B5C6-F40B82513C9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C3F61EE-33E6-4DD2-83A0-1BE23A3B84C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10856" y="4149348"/>
            <a:ext cx="1560347" cy="599610"/>
          </a:xfrm>
          <a:solidFill>
            <a:srgbClr val="FFCC52"/>
          </a:solidFill>
          <a:ln w="14288" cap="flat">
            <a:solidFill>
              <a:srgbClr val="FFFFFF"/>
            </a:solidFill>
            <a:prstDash val="dash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>
                <a:solidFill>
                  <a:schemeClr val="bg1"/>
                </a:solidFill>
              </a:rPr>
              <a:t>Powering</a:t>
            </a:r>
          </a:p>
          <a:p>
            <a:pPr algn="ctr">
              <a:defRPr lang="en-US" sz="1400" dirty="0"/>
            </a:pPr>
            <a:r>
              <a:rPr lang="en-US" dirty="0">
                <a:solidFill>
                  <a:schemeClr val="bg1"/>
                </a:solidFill>
              </a:rPr>
              <a:t> Off</a:t>
            </a:r>
          </a:p>
        </p:txBody>
      </p:sp>
    </p:spTree>
    <p:extLst>
      <p:ext uri="{95FD83E6-C1BB-4382-AB94-867B3E4BDDD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813271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1386792D-BD97-48CE-879B-3495125F2C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76C0B51-E67B-4FF4-9CF6-33C758D57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712953" y="2404310"/>
            <a:ext cx="2254300" cy="2254300"/>
          </a:xfrm>
          <a:prstGeom prst="rect">
            <a:avLst/>
          </a:prstGeom>
          <a:noFill/>
        </p:spPr>
      </p:pic>
      <p:sp>
        <p:nvSpPr>
          <p:cNvPr id="3" name="Title Placeholder 1">
            <a:extLst>
              <a:ext uri="{6D8CF5EF-82D2-4B32-9320-8E66AE2997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2BD1AF5-CA7C-4238-AECA-7986BE36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83" y="0"/>
            <a:ext cx="7143750" cy="570571"/>
          </a:xfrm>
        </p:spPr>
        <p:txBody>
          <a:bodyPr rtlCol="0"/>
          <a:lstStyle/>
          <a:p>
            <a:r>
              <a:rPr lang="en-US" dirty="0"/>
              <a:t>Wireless Presentation</a:t>
            </a:r>
          </a:p>
        </p:txBody>
      </p:sp>
      <p:sp>
        <p:nvSpPr>
          <p:cNvPr id="4" name="Content Placeholder 9">
            <a:extLst>
              <a:ext uri="{5CA73FC4-1C9B-4538-82E0-0B2F347FD8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DAEFDD4-E8C4-4663-BCF3-6B34771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70" y="571500"/>
            <a:ext cx="8741369" cy="4656467"/>
          </a:xfrm>
        </p:spPr>
        <p:txBody>
          <a:bodyPr rtlCol="0"/>
          <a:lstStyle/>
          <a:p>
            <a:r>
              <a:rPr lang="en-US" dirty="0"/>
              <a:t>1. Use the TV Remote to Turn on the TV</a:t>
            </a:r>
          </a:p>
          <a:p>
            <a:r>
              <a:rPr lang="en-US" dirty="0"/>
              <a:t>2. Press the HDMI button and select HDMI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Plug the Clickshare Puck into your laptop</a:t>
            </a:r>
          </a:p>
          <a:p>
            <a:r>
              <a:rPr lang="en-US" dirty="0"/>
              <a:t>4. Wait until the White pulsing light on the Clickshare puck stops flashing</a:t>
            </a:r>
          </a:p>
          <a:p>
            <a:r>
              <a:rPr lang="en-US" dirty="0"/>
              <a:t>5. Press the Button on the puck to start sharing</a:t>
            </a:r>
          </a:p>
        </p:txBody>
      </p:sp>
      <p:pic>
        <p:nvPicPr>
          <p:cNvPr id="5" name="Picture 4">
            <a:extLst>
              <a:ext uri="{DD66D73A-47F5-436E-9B41-5A97D008AC9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C2E79F0-A0FE-4DC5-B8B7-7649581C5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734" y="180784"/>
            <a:ext cx="540324" cy="2223525"/>
          </a:xfrm>
          <a:prstGeom prst="rect">
            <a:avLst/>
          </a:prstGeom>
          <a:noFill/>
        </p:spPr>
      </p:pic>
      <p:sp>
        <p:nvSpPr>
          <p:cNvPr id="6" name="Arrow: Right 5">
            <a:extLst>
              <a:ext uri="{A009F25A-1C5D-44E4-AD1A-B1A96746B5A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54A7BCF-E328-4D48-85ED-6D73310DB6C1}"/>
              </a:ext>
            </a:extLst>
          </p:cNvPr>
          <p:cNvSpPr/>
          <p:nvPr/>
        </p:nvSpPr>
        <p:spPr>
          <a:xfrm rot="12420000">
            <a:off x="6409448" y="400050"/>
            <a:ext cx="1025118" cy="316334"/>
          </a:xfrm>
          <a:prstGeom prst="rightArrow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8C722804-088B-4A4D-9FF0-C56F8DBF5CF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13E84D-00E8-45D2-A68D-0CDEBE087779}"/>
              </a:ext>
            </a:extLst>
          </p:cNvPr>
          <p:cNvSpPr txBox="1"/>
          <p:nvPr/>
        </p:nvSpPr>
        <p:spPr>
          <a:xfrm>
            <a:off x="7372045" y="631478"/>
            <a:ext cx="176288" cy="30855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58698CE1-6071-4900-BEEA-6BCA87B693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030E522-CBF3-4A85-9291-9BBE4ACAC7E2}"/>
              </a:ext>
            </a:extLst>
          </p:cNvPr>
          <p:cNvSpPr txBox="1"/>
          <p:nvPr/>
        </p:nvSpPr>
        <p:spPr>
          <a:xfrm>
            <a:off x="5277802" y="1147495"/>
            <a:ext cx="306514" cy="30855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dirty="0"/>
              <a:t>2</a:t>
            </a:r>
          </a:p>
        </p:txBody>
      </p:sp>
      <p:sp>
        <p:nvSpPr>
          <p:cNvPr id="9" name="Arrow: Right 8">
            <a:extLst>
              <a:ext uri="{774DCEE3-D898-404C-8CDE-D1E51125705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D97604-08CE-4126-A896-61819F2EEF8F}"/>
              </a:ext>
            </a:extLst>
          </p:cNvPr>
          <p:cNvSpPr/>
          <p:nvPr/>
        </p:nvSpPr>
        <p:spPr>
          <a:xfrm rot="18060000">
            <a:off x="5236035" y="627592"/>
            <a:ext cx="1025118" cy="316334"/>
          </a:xfrm>
          <a:prstGeom prst="rightArrow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679067B3-769A-451C-BA0E-A049C720CF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C19AD90-83A9-4573-B465-455DB227DD18}"/>
              </a:ext>
            </a:extLst>
          </p:cNvPr>
          <p:cNvSpPr/>
          <p:nvPr/>
        </p:nvSpPr>
        <p:spPr>
          <a:xfrm rot="1200000">
            <a:off x="5791295" y="3251311"/>
            <a:ext cx="1025118" cy="316334"/>
          </a:xfrm>
          <a:prstGeom prst="rightArrow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hlinkClick r:id="rId5" action="ppaction://hlinksldjump"/>
            <a:extLst>
              <a:ext uri="{3FD3D808-0781-49E5-B718-AB105A7C494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1254A61-1548-4E7B-AE95-E302CD2EC17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740505" y="4207021"/>
            <a:ext cx="2157907" cy="844286"/>
          </a:xfrm>
          <a:solidFill>
            <a:srgbClr val="FFCC52"/>
          </a:solidFill>
          <a:ln w="14288" cap="flat">
            <a:solidFill>
              <a:srgbClr val="FFFFFF"/>
            </a:solidFill>
            <a:prstDash val="dash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>
                <a:solidFill>
                  <a:schemeClr val="tx1"/>
                </a:solidFill>
              </a:rPr>
              <a:t>Use Clickshare For </a:t>
            </a:r>
          </a:p>
          <a:p>
            <a:pPr algn="ctr">
              <a:defRPr lang="en-US" sz="1400" dirty="0"/>
            </a:pPr>
            <a:r>
              <a:rPr lang="en-US" dirty="0">
                <a:solidFill>
                  <a:schemeClr val="tx1"/>
                </a:solidFill>
              </a:rPr>
              <a:t>Video</a:t>
            </a:r>
          </a:p>
          <a:p>
            <a:pPr algn="ctr">
              <a:defRPr lang="en-US" sz="1400" dirty="0"/>
            </a:pPr>
            <a:r>
              <a:rPr lang="en-US" dirty="0">
                <a:solidFill>
                  <a:schemeClr val="tx1"/>
                </a:solidFill>
              </a:rPr>
              <a:t> Conferencing</a:t>
            </a:r>
          </a:p>
        </p:txBody>
      </p:sp>
    </p:spTree>
    <p:extLst>
      <p:ext uri="{05397550-683A-4CD1-9412-FE26B978A18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813271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0592EBF4-64B5-44DC-93C1-3177FC67162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E9E7E2E-9727-45C1-A7A0-EB30777B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83" y="0"/>
            <a:ext cx="7143750" cy="570571"/>
          </a:xfrm>
        </p:spPr>
        <p:txBody>
          <a:bodyPr rtlCol="0"/>
          <a:lstStyle/>
          <a:p>
            <a:r>
              <a:rPr lang="en-US" dirty="0"/>
              <a:t>Wireless Video Conference</a:t>
            </a:r>
          </a:p>
        </p:txBody>
      </p:sp>
      <p:sp>
        <p:nvSpPr>
          <p:cNvPr id="3" name="Content Placeholder 9">
            <a:extLst>
              <a:ext uri="{58DEF72C-EEC2-4FCA-9510-4AD479F43BA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E753227-CE52-4D32-8367-CF47F74C8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70" y="571500"/>
            <a:ext cx="8741369" cy="4656467"/>
          </a:xfrm>
        </p:spPr>
        <p:txBody>
          <a:bodyPr rtlCol="0"/>
          <a:lstStyle/>
          <a:p>
            <a:r>
              <a:rPr lang="en-US" dirty="0"/>
              <a:t>1. Open your Video Conferencing platform(zoom, Teams, Go To)</a:t>
            </a:r>
          </a:p>
          <a:p>
            <a:r>
              <a:rPr lang="en-US" dirty="0"/>
              <a:t>2. Find your Driver Settings (Camera, Mic, Speaker Output)</a:t>
            </a:r>
          </a:p>
          <a:p>
            <a:r>
              <a:rPr lang="en-US" dirty="0"/>
              <a:t>3. Select </a:t>
            </a:r>
            <a:r>
              <a:rPr lang="en-US" b="1" dirty="0">
                <a:latin typeface="+mn-lt"/>
              </a:rPr>
              <a:t>ROOM CAMERA</a:t>
            </a:r>
            <a:r>
              <a:rPr lang="en-US" dirty="0"/>
              <a:t> as your </a:t>
            </a:r>
            <a:r>
              <a:rPr lang="en-US" b="1" dirty="0">
                <a:latin typeface="+mn-lt"/>
              </a:rPr>
              <a:t>camera</a:t>
            </a:r>
          </a:p>
          <a:p>
            <a:r>
              <a:rPr lang="en-US" dirty="0"/>
              <a:t>4. Select </a:t>
            </a:r>
            <a:r>
              <a:rPr lang="en-US" b="1" dirty="0">
                <a:latin typeface="+mn-lt"/>
              </a:rPr>
              <a:t>CLICKSHARE ROOM SPEAKERPHONE</a:t>
            </a:r>
            <a:r>
              <a:rPr lang="en-US" dirty="0"/>
              <a:t> as your </a:t>
            </a:r>
            <a:r>
              <a:rPr lang="en-US" b="1" dirty="0">
                <a:latin typeface="+mn-lt"/>
              </a:rPr>
              <a:t>mic</a:t>
            </a:r>
          </a:p>
          <a:p>
            <a:r>
              <a:rPr lang="en-US" dirty="0"/>
              <a:t>5. Select </a:t>
            </a:r>
            <a:r>
              <a:rPr lang="en-US" b="1" dirty="0">
                <a:latin typeface="+mn-lt"/>
              </a:rPr>
              <a:t>CLICKSHARE ROOM SPEAKERPHONE</a:t>
            </a:r>
            <a:r>
              <a:rPr lang="en-US" dirty="0"/>
              <a:t> as your </a:t>
            </a:r>
            <a:r>
              <a:rPr lang="en-US" b="1" dirty="0">
                <a:latin typeface="+mn-lt"/>
              </a:rPr>
              <a:t>audio</a:t>
            </a:r>
            <a:r>
              <a:rPr lang="en-US" dirty="0"/>
              <a:t> output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hlinkClick r:id="rId4" action="ppaction://hlinksldjump"/>
            <a:extLst>
              <a:ext uri="{83F60CEC-EEB4-4E23-B4B8-011C7850A24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BE56544-7E42-471A-A739-B74DA42BCE1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863858" y="4411837"/>
            <a:ext cx="2157907" cy="600736"/>
          </a:xfrm>
          <a:solidFill>
            <a:srgbClr val="FFCC52"/>
          </a:solidFill>
          <a:ln w="14288" cap="flat">
            <a:solidFill>
              <a:srgbClr val="FFFFFF"/>
            </a:solidFill>
            <a:prstDash val="dash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>
                <a:solidFill>
                  <a:schemeClr val="tx1"/>
                </a:solidFill>
              </a:rPr>
              <a:t>Use Clickshare For </a:t>
            </a:r>
          </a:p>
          <a:p>
            <a:pPr algn="ctr">
              <a:defRPr lang="en-US" sz="1400" dirty="0"/>
            </a:pPr>
            <a:r>
              <a:rPr lang="en-US" dirty="0">
                <a:solidFill>
                  <a:schemeClr val="tx1"/>
                </a:solidFill>
              </a:rPr>
              <a:t>Local Presentation</a:t>
            </a:r>
          </a:p>
        </p:txBody>
      </p:sp>
      <p:pic>
        <p:nvPicPr>
          <p:cNvPr id="5" name="Picture 4">
            <a:extLst>
              <a:ext uri="{22576158-08FA-497E-B03F-0E76AD23FAA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092841-A313-430B-9140-5685DAE20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99" y="3008614"/>
            <a:ext cx="3211230" cy="2003955"/>
          </a:xfrm>
          <a:prstGeom prst="rect">
            <a:avLst/>
          </a:prstGeom>
          <a:noFill/>
        </p:spPr>
      </p:pic>
      <p:sp>
        <p:nvSpPr>
          <p:cNvPr id="6" name="TextBox 5">
            <a:hlinkClick r:id="rId6" action="ppaction://hlinksldjump"/>
            <a:extLst>
              <a:ext uri="{24B8D61B-F548-49D6-B09D-718D7BAE16D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4F5C822-F015-4472-AB8B-133E21AE09E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6057" y="4418489"/>
            <a:ext cx="2157907" cy="587432"/>
          </a:xfrm>
          <a:solidFill>
            <a:srgbClr val="FFCC52"/>
          </a:solidFill>
          <a:ln w="14288" cap="flat">
            <a:solidFill>
              <a:srgbClr val="FFFFFF"/>
            </a:solidFill>
            <a:prstDash val="dash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  <a:p>
            <a:pPr algn="ctr">
              <a:defRPr lang="en-US" sz="1400" dirty="0"/>
            </a:pPr>
            <a:r>
              <a:rPr lang="en-US" dirty="0">
                <a:solidFill>
                  <a:schemeClr val="tx1"/>
                </a:solidFill>
              </a:rPr>
              <a:t>Menu</a:t>
            </a:r>
          </a:p>
        </p:txBody>
      </p:sp>
    </p:spTree>
    <p:extLst>
      <p:ext uri="{7857B5A3-6425-4B71-AC34-8F2E4753EEA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813271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84ADF54B-451A-4511-956D-F97ADF0E864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D6A7722-5E7F-4129-A700-C511B73F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83" y="0"/>
            <a:ext cx="7143750" cy="570571"/>
          </a:xfrm>
        </p:spPr>
        <p:txBody>
          <a:bodyPr rtlCol="0"/>
          <a:lstStyle/>
          <a:p>
            <a:r>
              <a:rPr lang="en-US" dirty="0"/>
              <a:t>HDMI &amp; USB Cables</a:t>
            </a:r>
          </a:p>
        </p:txBody>
      </p:sp>
      <p:sp>
        <p:nvSpPr>
          <p:cNvPr id="3" name="Content Placeholder 9">
            <a:extLst>
              <a:ext uri="{CE9C5E18-4B55-449D-A2D5-942D00BC4BD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90624CB-3D5F-4BA3-994E-58ABFADF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70" y="571500"/>
            <a:ext cx="8741369" cy="4656467"/>
          </a:xfrm>
        </p:spPr>
        <p:txBody>
          <a:bodyPr rtlCol="0"/>
          <a:lstStyle/>
          <a:p>
            <a:r>
              <a:rPr lang="en-US" dirty="0"/>
              <a:t>1. Use the TV Remote to Turn on the TV</a:t>
            </a:r>
          </a:p>
          <a:p>
            <a:r>
              <a:rPr lang="en-US" dirty="0"/>
              <a:t>2. Press the HDMI button and select HDMI 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 Plug the USB and HDMI cables into your laptop</a:t>
            </a:r>
          </a:p>
          <a:p>
            <a:r>
              <a:rPr lang="en-US" dirty="0"/>
              <a:t>4. Use this for Local presentation or Video Conferencing</a:t>
            </a:r>
          </a:p>
          <a:p>
            <a:r>
              <a:rPr lang="en-US" dirty="0"/>
              <a:t>5. For Video Conferencing, select BOSE SOUND BAR/VB1 as your Camera, audio, Mic settings</a:t>
            </a:r>
          </a:p>
        </p:txBody>
      </p:sp>
      <p:pic>
        <p:nvPicPr>
          <p:cNvPr id="4" name="Picture 3">
            <a:extLst>
              <a:ext uri="{4966A58F-B4F0-4444-9008-A1B9C2DA09C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EF8391-DF0C-49DD-8819-529B851BA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734" y="180784"/>
            <a:ext cx="540324" cy="2223525"/>
          </a:xfrm>
          <a:prstGeom prst="rect">
            <a:avLst/>
          </a:prstGeom>
          <a:noFill/>
        </p:spPr>
      </p:pic>
      <p:sp>
        <p:nvSpPr>
          <p:cNvPr id="5" name="Arrow: Right 4">
            <a:extLst>
              <a:ext uri="{2A728D37-4A46-4F7D-9C91-64451AC3071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4298D23-5412-4449-8AB0-7D80498AE4EF}"/>
              </a:ext>
            </a:extLst>
          </p:cNvPr>
          <p:cNvSpPr/>
          <p:nvPr/>
        </p:nvSpPr>
        <p:spPr>
          <a:xfrm rot="12420000">
            <a:off x="6409448" y="400050"/>
            <a:ext cx="1025118" cy="316334"/>
          </a:xfrm>
          <a:prstGeom prst="rightArrow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93F8A307-40CA-412C-BD77-9961B91AB10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46A73E8-8B3C-444A-B4F8-570F2C31B2A3}"/>
              </a:ext>
            </a:extLst>
          </p:cNvPr>
          <p:cNvSpPr txBox="1"/>
          <p:nvPr/>
        </p:nvSpPr>
        <p:spPr>
          <a:xfrm>
            <a:off x="7372045" y="631478"/>
            <a:ext cx="176288" cy="30855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91F64AC3-22F4-4722-BDB1-C65BCFDFF4F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4DA56B5-786B-490E-87FD-50CA07DAF9C0}"/>
              </a:ext>
            </a:extLst>
          </p:cNvPr>
          <p:cNvSpPr txBox="1"/>
          <p:nvPr/>
        </p:nvSpPr>
        <p:spPr>
          <a:xfrm>
            <a:off x="5277802" y="1147495"/>
            <a:ext cx="306514" cy="30855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dirty="0"/>
              <a:t>2</a:t>
            </a:r>
          </a:p>
        </p:txBody>
      </p:sp>
      <p:sp>
        <p:nvSpPr>
          <p:cNvPr id="8" name="Arrow: Right 7">
            <a:extLst>
              <a:ext uri="{F51D45B4-0044-459B-BC1F-332E6C0095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4350C5E-4CB4-4AA5-AD48-CEFDE99B5526}"/>
              </a:ext>
            </a:extLst>
          </p:cNvPr>
          <p:cNvSpPr/>
          <p:nvPr/>
        </p:nvSpPr>
        <p:spPr>
          <a:xfrm rot="18060000">
            <a:off x="5236035" y="627592"/>
            <a:ext cx="1025118" cy="316334"/>
          </a:xfrm>
          <a:prstGeom prst="rightArrow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hlinkClick r:id="rId4" action="ppaction://hlinksldjump"/>
            <a:extLst>
              <a:ext uri="{CF42E067-7567-40FA-9480-4F3C278521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2E3DF83-38B8-47E9-A927-A3F3BCEC1E7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740505" y="4334311"/>
            <a:ext cx="2157907" cy="589705"/>
          </a:xfrm>
          <a:solidFill>
            <a:srgbClr val="FFCC52"/>
          </a:solidFill>
          <a:ln w="14288" cap="flat">
            <a:solidFill>
              <a:srgbClr val="FFFFFF"/>
            </a:solidFill>
            <a:prstDash val="dash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  <a:p>
            <a:pPr algn="ctr">
              <a:defRPr lang="en-US" sz="1400" dirty="0"/>
            </a:pPr>
            <a:r>
              <a:rPr lang="en-US" dirty="0">
                <a:solidFill>
                  <a:schemeClr val="tx1"/>
                </a:solidFill>
              </a:rPr>
              <a:t>Menu</a:t>
            </a:r>
          </a:p>
        </p:txBody>
      </p:sp>
    </p:spTree>
    <p:extLst>
      <p:ext uri="{5517CDCB-5A1C-4E82-84C7-4B615431F36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813271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295BEAA1-693B-4A0F-B1E5-8CCB0B3D74F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CDFB4AB-0022-482E-8686-ABE1E8FC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83" y="0"/>
            <a:ext cx="7143750" cy="570571"/>
          </a:xfrm>
        </p:spPr>
        <p:txBody>
          <a:bodyPr rtlCol="0"/>
          <a:lstStyle/>
          <a:p>
            <a:r>
              <a:rPr lang="en-US" dirty="0"/>
              <a:t>Powering Off System</a:t>
            </a:r>
          </a:p>
        </p:txBody>
      </p:sp>
      <p:sp>
        <p:nvSpPr>
          <p:cNvPr id="3" name="Content Placeholder 9">
            <a:extLst>
              <a:ext uri="{675A90D5-947E-41DE-9CC4-9DDE45AC2DD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7147A70-B35B-45CA-A76A-23C4F7948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92" y="1047750"/>
            <a:ext cx="8862108" cy="3898487"/>
          </a:xfrm>
        </p:spPr>
        <p:txBody>
          <a:bodyPr rtlCol="0"/>
          <a:lstStyle/>
          <a:p>
            <a:r>
              <a:rPr lang="en-US" dirty="0"/>
              <a:t>1. Use the TV Remote to Turn off the TV</a:t>
            </a:r>
          </a:p>
          <a:p>
            <a:r>
              <a:rPr lang="en-US" dirty="0"/>
              <a:t>2. Unplug all cables and pucks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40D4604A-0348-49DF-AD64-9463E85009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A55C238-F601-45F9-AA80-614A5B4A1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734" y="1048131"/>
            <a:ext cx="540324" cy="2223525"/>
          </a:xfrm>
          <a:prstGeom prst="rect">
            <a:avLst/>
          </a:prstGeom>
          <a:noFill/>
        </p:spPr>
      </p:pic>
      <p:sp>
        <p:nvSpPr>
          <p:cNvPr id="5" name="Arrow: Right 4">
            <a:extLst>
              <a:ext uri="{0A2DF8A5-B227-44C2-A82A-81B27C542E5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215B03A-7594-455A-A68B-86F9C2E43DEC}"/>
              </a:ext>
            </a:extLst>
          </p:cNvPr>
          <p:cNvSpPr/>
          <p:nvPr/>
        </p:nvSpPr>
        <p:spPr>
          <a:xfrm rot="12420000">
            <a:off x="6409448" y="1266825"/>
            <a:ext cx="1025118" cy="316334"/>
          </a:xfrm>
          <a:prstGeom prst="rightArrow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72B34FC9-CE4F-40B1-98DB-6E44CE5C358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BEDE094-5E24-408E-8059-9ED1FDFE9328}"/>
              </a:ext>
            </a:extLst>
          </p:cNvPr>
          <p:cNvSpPr txBox="1"/>
          <p:nvPr/>
        </p:nvSpPr>
        <p:spPr>
          <a:xfrm>
            <a:off x="7372045" y="1498253"/>
            <a:ext cx="176288" cy="30855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dirty="0"/>
              <a:t>1</a:t>
            </a:r>
          </a:p>
        </p:txBody>
      </p:sp>
      <p:sp>
        <p:nvSpPr>
          <p:cNvPr id="7" name="TextBox 6">
            <a:hlinkClick r:id="rId4" action="ppaction://hlinksldjump"/>
            <a:extLst>
              <a:ext uri="{27900117-F601-45B0-8A89-CFBA7302757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E18A802-102E-4E2D-AC2B-50430A01BA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740505" y="4334311"/>
            <a:ext cx="2157907" cy="589705"/>
          </a:xfrm>
          <a:solidFill>
            <a:srgbClr val="FFCC52"/>
          </a:solidFill>
          <a:ln w="14288" cap="flat">
            <a:solidFill>
              <a:srgbClr val="FFFFFF"/>
            </a:solidFill>
            <a:prstDash val="dash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  <a:p>
            <a:pPr algn="ctr">
              <a:defRPr lang="en-US" sz="1400" dirty="0"/>
            </a:pPr>
            <a:r>
              <a:rPr lang="en-US" dirty="0">
                <a:solidFill>
                  <a:schemeClr val="tx1"/>
                </a:solidFill>
              </a:rPr>
              <a:t>Menu</a:t>
            </a:r>
          </a:p>
        </p:txBody>
      </p:sp>
    </p:spTree>
    <p:extLst>
      <p:ext uri="{749523F5-F3D8-41AB-A8DC-E3DEAAFD727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81327186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2" val="Source Sans Pro-demi_bol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DOTTED_SIGN: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DOTTED_SIGN: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DOTTED_SIGN: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0" val="6"/>
  <p:tag name="FONTWEIGHT:7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DOTTED_SIGN: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DOTTED_SIGN: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DOTTED_SIGN: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DOTTED_SIGN: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DOTTED_SIGN:"/>
</p:tagLst>
</file>

<file path=ppt/theme/theme1.xml><?xml version="1.0" encoding="utf-8"?>
<a:theme xmlns:a="http://schemas.openxmlformats.org/drawingml/2006/main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Experimental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Experiment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200000"/>
              </a:schemeClr>
            </a:gs>
            <a:gs pos="35000">
              <a:schemeClr val="phClr">
                <a:tint val="37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40000">
              <a:schemeClr val="phClr">
                <a:tint val="80000"/>
                <a:shade val="99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10800000" scaled="0"/>
        </a:gra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3"/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Experimental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Experiment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200000"/>
              </a:schemeClr>
            </a:gs>
            <a:gs pos="35000">
              <a:schemeClr val="phClr">
                <a:tint val="37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40000">
              <a:schemeClr val="phClr">
                <a:tint val="80000"/>
                <a:shade val="99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10800000" scaled="0"/>
        </a:gra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3"/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On-screen Show (16:9)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Source Sans Pro</vt:lpstr>
      <vt:lpstr>Arial</vt:lpstr>
      <vt:lpstr>Source Sans Pro-demi_bold</vt:lpstr>
      <vt:lpstr>Experimental</vt:lpstr>
      <vt:lpstr>Animal Assistance AV System</vt:lpstr>
      <vt:lpstr>Wireless Presentation</vt:lpstr>
      <vt:lpstr>Wireless Video Conference</vt:lpstr>
      <vt:lpstr>HDMI &amp; USB Cables</vt:lpstr>
      <vt:lpstr>Powering Off System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 smith</dc:creator>
  <cp:lastModifiedBy>Luke Smith</cp:lastModifiedBy>
  <cp:revision>2</cp:revision>
  <dcterms:created xsi:type="dcterms:W3CDTF">2022-03-24T06:30:43Z</dcterms:created>
  <dcterms:modified xsi:type="dcterms:W3CDTF">2022-03-24T14:41:45Z</dcterms:modified>
</cp:coreProperties>
</file>