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5143500" cy="9144000" type="screen16x9"/>
  <p:notesSz cx="9144000" cy="5143500"/>
  <p:embeddedFontLst>
    <p:embeddedFont>
      <p:font typeface="Source Sans Pro" panose="020B0503030403020204" pitchFamily="34" charset="0"/>
      <p:regular r:id="rId8"/>
      <p:bold r:id="rId9"/>
    </p:embeddedFont>
    <p:embeddedFont>
      <p:font typeface="Source Sans Pro-demi_bold" panose="020B0604020202020204" charset="0"/>
      <p:regular r:id="rId10"/>
    </p:embeddedFont>
  </p:embeddedFontLst>
  <p:custDataLst>
    <p:tags r:id="rId11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1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37" autoAdjust="0"/>
    <p:restoredTop sz="94660"/>
  </p:normalViewPr>
  <p:slideViewPr>
    <p:cSldViewPr>
      <p:cViewPr varScale="1">
        <p:scale>
          <a:sx n="114" d="100"/>
          <a:sy n="114" d="100"/>
        </p:scale>
        <p:origin x="6798" y="102"/>
      </p:cViewPr>
      <p:guideLst>
        <p:guide orient="horz" pos="384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E2C19D05-1A75-4129-9024-C07FB895B24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F347BE3-F49A-4BD5-867F-24F7BCF79908}"/>
              </a:ext>
            </a:extLst>
          </p:cNvPr>
          <p:cNvGrpSpPr>
            <a:grpSpLocks noChangeAspect="1"/>
          </p:cNvGrpSpPr>
          <p:nvPr/>
        </p:nvGrpSpPr>
        <p:grpSpPr>
          <a:xfrm>
            <a:off x="1087636" y="3098800"/>
            <a:ext cx="589359" cy="1862667"/>
            <a:chOff x="1933575" y="1743075"/>
            <a:chExt cx="1047750" cy="1047750"/>
          </a:xfrm>
        </p:grpSpPr>
        <p:sp>
          <p:nvSpPr>
            <p:cNvPr id="3" name="Rectangle 2">
              <a:extLst>
                <a:ext uri="{7E8D6F56-8ACD-4DCA-8E87-E59FF4623981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DA75F5D-B59B-4B6E-8318-C0092C2AF597}"/>
                </a:ext>
              </a:extLst>
            </p:cNvPr>
            <p:cNvSpPr/>
            <p:nvPr/>
          </p:nvSpPr>
          <p:spPr>
            <a:xfrm>
              <a:off x="1933575" y="1743075"/>
              <a:ext cx="95250" cy="10477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sz="1013" dirty="0"/>
            </a:p>
          </p:txBody>
        </p:sp>
        <p:sp>
          <p:nvSpPr>
            <p:cNvPr id="4" name="Rectangle 3">
              <a:extLst>
                <a:ext uri="{252CD820-3E5F-4348-B031-1C3DCC2404A2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B591F23-366A-4773-B80E-903FEA62F397}"/>
                </a:ext>
              </a:extLst>
            </p:cNvPr>
            <p:cNvSpPr/>
            <p:nvPr/>
          </p:nvSpPr>
          <p:spPr>
            <a:xfrm>
              <a:off x="2028825" y="1743075"/>
              <a:ext cx="85725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sz="1013" dirty="0"/>
            </a:p>
          </p:txBody>
        </p:sp>
        <p:sp>
          <p:nvSpPr>
            <p:cNvPr id="5" name="Rectangle 4">
              <a:extLst>
                <a:ext uri="{4277CDAD-A15A-45E7-B0F2-E87E44071F32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4A414F4-499C-4BC7-96E3-72B7AC239AF1}"/>
                </a:ext>
              </a:extLst>
            </p:cNvPr>
            <p:cNvSpPr/>
            <p:nvPr/>
          </p:nvSpPr>
          <p:spPr>
            <a:xfrm>
              <a:off x="2028825" y="2695575"/>
              <a:ext cx="38100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sz="1013" dirty="0"/>
            </a:p>
          </p:txBody>
        </p:sp>
        <p:sp>
          <p:nvSpPr>
            <p:cNvPr id="6" name="Rectangle 5">
              <a:extLst>
                <a:ext uri="{108FB50C-49C5-4D13-AE94-163A04F65BAB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459F422-0650-49A3-B9A4-05CEE4A9E7BA}"/>
                </a:ext>
              </a:extLst>
            </p:cNvPr>
            <p:cNvSpPr/>
            <p:nvPr/>
          </p:nvSpPr>
          <p:spPr>
            <a:xfrm>
              <a:off x="2886075" y="1743075"/>
              <a:ext cx="95250" cy="476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sz="1013" dirty="0"/>
            </a:p>
          </p:txBody>
        </p:sp>
      </p:grpSp>
      <p:sp>
        <p:nvSpPr>
          <p:cNvPr id="7" name="Title Placeholder 1">
            <a:extLst>
              <a:ext uri="{89E2D098-8258-4EA5-B72A-B4933EE41EB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41AEFA6-A946-4A5A-9E50-67582EBE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820" y="4004497"/>
            <a:ext cx="3152772" cy="2243902"/>
          </a:xfrm>
          <a:prstGeom prst="rect">
            <a:avLst/>
          </a:prstGeom>
        </p:spPr>
        <p:txBody>
          <a:bodyPr vert="horz" rtlCol="0" anchor="t"/>
          <a:lstStyle>
            <a:lvl1pPr lvl="0">
              <a:defRPr lang="en-US" sz="2250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040BA009-E068-4950-9652-EBD4F8F124B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B68A5FA-066B-4C98-86E8-039F6377E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1620" y="6248400"/>
            <a:ext cx="3149035" cy="846667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None/>
              <a:defRPr lang="en-US" sz="900" b="0" i="0" baseline="0" dirty="0">
                <a:solidFill>
                  <a:schemeClr val="bg2"/>
                </a:solidFill>
                <a:latin typeface="+mn-lt"/>
              </a:defRPr>
            </a:lvl1pPr>
            <a:lvl2pPr marL="257175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51435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771525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0287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1285875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154305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1800225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20574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Date Placeholder 3">
            <a:extLst>
              <a:ext uri="{697A59BF-5291-4689-A568-9FFD764155A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EE8FE5A-561B-471C-8FC6-1983C40C6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10" name="Footer Placeholder 4">
            <a:extLst>
              <a:ext uri="{E8B5BC1A-6A97-43FC-A4DD-83B0777BD78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D47C664-6AF9-4977-8782-F50BB9AC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1" name="Slide Number Placeholder 5">
            <a:extLst>
              <a:ext uri="{452A5CE8-D6B7-4F92-AD70-4D82C9BE2F0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A64334F-2FA2-445D-9F66-47A2EE10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extLst>
      <p:ext uri="{0C56C02C-3AAA-43CD-BB45-AAD55AC66EBC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4813271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A5B3E612-4724-40FD-B273-48502FDCFD3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FA3EDC2-DAED-495D-964E-7ECF1CE107EF}"/>
              </a:ext>
            </a:extLst>
          </p:cNvPr>
          <p:cNvSpPr/>
          <p:nvPr/>
        </p:nvSpPr>
        <p:spPr>
          <a:xfrm>
            <a:off x="0" y="-16934"/>
            <a:ext cx="214313" cy="917786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013" dirty="0"/>
          </a:p>
        </p:txBody>
      </p:sp>
      <p:sp>
        <p:nvSpPr>
          <p:cNvPr id="3" name="Rectangle 2">
            <a:extLst>
              <a:ext uri="{1E69A9BE-A85E-4AC1-9046-0A41FF24A1D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F037CE0-1796-49ED-B0F3-719EC7E9AE69}"/>
              </a:ext>
            </a:extLst>
          </p:cNvPr>
          <p:cNvSpPr/>
          <p:nvPr/>
        </p:nvSpPr>
        <p:spPr>
          <a:xfrm>
            <a:off x="214312" y="3302000"/>
            <a:ext cx="4929188" cy="338666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013" dirty="0"/>
          </a:p>
        </p:txBody>
      </p:sp>
      <p:sp>
        <p:nvSpPr>
          <p:cNvPr id="4" name="Title Placeholder 1">
            <a:extLst>
              <a:ext uri="{D1708219-3B57-4145-8F8A-51DBA10DFD4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BD4E553-F660-4AAE-B4C5-059FB9144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516" y="846668"/>
            <a:ext cx="4018359" cy="1014348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9">
            <a:extLst>
              <a:ext uri="{500E33B9-5FB5-483F-865A-282C6650B13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B3BA7B8-DBAD-4637-A2B1-009B08E62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2203" y="3471333"/>
            <a:ext cx="1393031" cy="3048000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Content Placeholder 2">
            <a:extLst>
              <a:ext uri="{426E6EAA-7F8E-400F-9AC5-C57D0EC70F8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83FE58C-D385-4A71-9C3A-9D6ECD8339F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2203" y="6849533"/>
            <a:ext cx="1393031" cy="63499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algn="ctr">
              <a:lnSpc>
                <a:spcPct val="100000"/>
              </a:lnSpc>
              <a:buNone/>
              <a:defRPr lang="en-US" sz="675" dirty="0">
                <a:solidFill>
                  <a:schemeClr val="tx2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563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675"/>
              </a:lnSpc>
              <a:defRPr lang="en-US" sz="591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675"/>
              </a:lnSpc>
              <a:defRPr lang="en-US" sz="591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675"/>
              </a:lnSpc>
              <a:buFont typeface="Arial"/>
              <a:buChar char="»"/>
              <a:defRPr lang="en-US" sz="591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14">
            <a:extLst>
              <a:ext uri="{F82FCFC7-3EDA-4BA3-842F-CFE88258D0A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4533989-E7DF-4034-B72C-768A7A112F6B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2009180" y="3471333"/>
            <a:ext cx="1393031" cy="3048000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2">
            <a:extLst>
              <a:ext uri="{6C5AA4CC-342B-49D4-937C-7429BD56593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A1BE0C5-B7EB-4279-AF0C-26DCE9CDADD5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2009180" y="6849533"/>
            <a:ext cx="1393031" cy="63499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algn="ctr">
              <a:lnSpc>
                <a:spcPct val="100000"/>
              </a:lnSpc>
              <a:buNone/>
              <a:defRPr lang="en-US" sz="675" dirty="0">
                <a:solidFill>
                  <a:schemeClr val="tx2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563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675"/>
              </a:lnSpc>
              <a:defRPr lang="en-US" sz="591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675"/>
              </a:lnSpc>
              <a:defRPr lang="en-US" sz="591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675"/>
              </a:lnSpc>
              <a:buFont typeface="Arial"/>
              <a:buChar char="»"/>
              <a:defRPr lang="en-US" sz="591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16">
            <a:extLst>
              <a:ext uri="{E45A0C32-B1FC-4A7C-B89E-F5A6FA4CCEE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86DE07D-04A2-4C0E-9CF8-B4EA38E929E3}"/>
              </a:ext>
            </a:extLst>
          </p:cNvPr>
          <p:cNvSpPr>
            <a:spLocks noGrp="1"/>
          </p:cNvSpPr>
          <p:nvPr>
            <p:ph type="pic" idx="5"/>
          </p:nvPr>
        </p:nvSpPr>
        <p:spPr>
          <a:xfrm>
            <a:off x="3536156" y="3471333"/>
            <a:ext cx="1393031" cy="3048000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2">
            <a:extLst>
              <a:ext uri="{1CC6D519-DABB-49FC-9481-BB902931DAD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4C74A5D-C9DE-453B-846D-59CFB560C622}"/>
              </a:ext>
            </a:extLst>
          </p:cNvPr>
          <p:cNvSpPr>
            <a:spLocks noGrp="1"/>
          </p:cNvSpPr>
          <p:nvPr>
            <p:ph type="body" idx="6"/>
          </p:nvPr>
        </p:nvSpPr>
        <p:spPr>
          <a:xfrm>
            <a:off x="3536156" y="6849533"/>
            <a:ext cx="1393031" cy="63499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algn="ctr">
              <a:lnSpc>
                <a:spcPct val="100000"/>
              </a:lnSpc>
              <a:buNone/>
              <a:defRPr lang="en-US" sz="675" dirty="0">
                <a:solidFill>
                  <a:schemeClr val="tx2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563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675"/>
              </a:lnSpc>
              <a:defRPr lang="en-US" sz="591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675"/>
              </a:lnSpc>
              <a:defRPr lang="en-US" sz="591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675"/>
              </a:lnSpc>
              <a:buFont typeface="Arial"/>
              <a:buChar char="»"/>
              <a:defRPr lang="en-US" sz="591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">
            <a:extLst>
              <a:ext uri="{89F1ADD1-B1CF-42BC-AE25-BE5EDA7E209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8C5F5C6-1B6B-4261-BE04-1474AD20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12" name="Footer Placeholder 3">
            <a:extLst>
              <a:ext uri="{332A9F3D-A90F-4B28-8747-C4E8CD34979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0FF1E73-75A8-4983-A270-ADB4806C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3" name="Slide Number Placeholder 4">
            <a:extLst>
              <a:ext uri="{E2488CA8-12B2-4DA2-9CBE-EF0BA1E13A8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A2DF117-1223-4A32-ABFC-12F01CE1D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custDataLst>
      <p:tags r:id="rId1"/>
    </p:custDataLst>
    <p:extLst>
      <p:ext uri="{84CB933C-C6AE-421B-A1E8-5417DC219AE7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4813271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6EE8EB80-4223-4DB3-B269-A7B9DAF562F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B95E579-FC6E-4006-8707-2CF947405B31}"/>
              </a:ext>
            </a:extLst>
          </p:cNvPr>
          <p:cNvSpPr/>
          <p:nvPr/>
        </p:nvSpPr>
        <p:spPr>
          <a:xfrm>
            <a:off x="3616523" y="1693333"/>
            <a:ext cx="53578" cy="745066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013" dirty="0"/>
          </a:p>
        </p:txBody>
      </p:sp>
      <p:sp>
        <p:nvSpPr>
          <p:cNvPr id="3" name="Rectangle 2">
            <a:extLst>
              <a:ext uri="{0CD1D199-5F2F-4365-A5DA-2DCE44443FC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4F26A2F-D06E-4F22-B156-BAB11B03C3BC}"/>
              </a:ext>
            </a:extLst>
          </p:cNvPr>
          <p:cNvSpPr/>
          <p:nvPr/>
        </p:nvSpPr>
        <p:spPr>
          <a:xfrm>
            <a:off x="3670102" y="1693334"/>
            <a:ext cx="1473398" cy="16933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013" dirty="0"/>
          </a:p>
        </p:txBody>
      </p:sp>
      <p:sp>
        <p:nvSpPr>
          <p:cNvPr id="4" name="Rectangle 3">
            <a:extLst>
              <a:ext uri="{68B7731C-9989-493A-B257-CED47B47F28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D9D929F-D533-476E-ADD2-480F93F7BAC9}"/>
              </a:ext>
            </a:extLst>
          </p:cNvPr>
          <p:cNvSpPr/>
          <p:nvPr/>
        </p:nvSpPr>
        <p:spPr>
          <a:xfrm flipV="1">
            <a:off x="0" y="-16934"/>
            <a:ext cx="214313" cy="917786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sz="1013" dirty="0"/>
          </a:p>
        </p:txBody>
      </p:sp>
      <p:sp>
        <p:nvSpPr>
          <p:cNvPr id="5" name="Title Placeholder 1">
            <a:extLst>
              <a:ext uri="{82463C52-8B3B-4A0F-B634-0967641515D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F910526-DB5F-4A06-A9C5-CA0A1156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6">
            <a:extLst>
              <a:ext uri="{07B0ED4F-652D-4BFA-A5C4-6B9AD8F52FC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9A05630-BCC8-449B-9DFA-0EFC5ABE9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66167" y="2709333"/>
            <a:ext cx="1875234" cy="2540000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8">
            <a:extLst>
              <a:ext uri="{2F7512E9-568D-47F5-843C-7B8EBEA4FFB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101E0E8-844A-4062-A72E-8D418D836B7B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766167" y="5655733"/>
            <a:ext cx="1875234" cy="2540000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1">
            <a:extLst>
              <a:ext uri="{4812089F-A461-4F1F-ABE7-2F559B58CC2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A8BBD82-129D-42FC-8748-CB54F5D39B8C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2946797" y="2709333"/>
            <a:ext cx="1875234" cy="2540000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13">
            <a:extLst>
              <a:ext uri="{A9B18A16-B3E4-4CA9-9AE6-7EFF16127C1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5CCB845-7A60-4A5B-A6DA-CB7D71BBE380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2946797" y="5655733"/>
            <a:ext cx="1875234" cy="2540000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1">
            <a:extLst>
              <a:ext uri="{CF96BCF3-EC07-4FE3-BCEF-7CB871B6E99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5F26654-4CC2-4F42-A93C-BF9BB137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11" name="Footer Placeholder 3">
            <a:extLst>
              <a:ext uri="{694E7377-988B-4D45-BC4E-2E386DEEB37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65452DB-5DD1-4D7E-A94F-E0F5C2B5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2" name="Slide Number Placeholder 4">
            <a:extLst>
              <a:ext uri="{DC1A34EA-2FFB-4BC1-B331-A053412D96B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2B1531A-BE56-4567-BD0E-C83AFFE6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custDataLst>
      <p:tags r:id="rId1"/>
    </p:custDataLst>
    <p:extLst>
      <p:ext uri="{E80E5715-711A-4BDC-909F-C2285FFFA09D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4813271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9C800CB5-2FAB-4F18-A1D5-61478BC1822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AACC4E9-605C-41FD-A3DE-B80245986191}"/>
              </a:ext>
            </a:extLst>
          </p:cNvPr>
          <p:cNvSpPr/>
          <p:nvPr/>
        </p:nvSpPr>
        <p:spPr>
          <a:xfrm>
            <a:off x="0" y="-16934"/>
            <a:ext cx="214313" cy="917786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013" dirty="0"/>
          </a:p>
        </p:txBody>
      </p:sp>
      <p:sp>
        <p:nvSpPr>
          <p:cNvPr id="3" name="Title Placeholder 1">
            <a:extLst>
              <a:ext uri="{45E23F9B-F013-4FEA-B68E-F1ECF8D08CF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40BA4CB-0F69-402C-A8B6-E60D90DD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74094934-BC23-4D92-9790-A2AAED34EB8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85CE722-8F4B-44C3-838D-E7BEAA3FD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1">
            <a:extLst>
              <a:ext uri="{80871DEE-45B0-4F9B-B2B2-AE3BF3240BC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3081452-CEF4-40DE-B047-45059019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6" name="Footer Placeholder 3">
            <a:extLst>
              <a:ext uri="{B3704DB1-B4B6-4C4D-A77D-FB4D70FF382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0A83679-B813-43F6-BDFC-F3680661C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7" name="Slide Number Placeholder 4">
            <a:extLst>
              <a:ext uri="{50A91CCC-AD3E-49F1-B647-3B90A35F0AE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A03F9FC-AA50-414D-9DB1-F6A62D84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extLst>
      <p:ext uri="{7B501009-BE03-4DDF-B25C-B6F8CAA2DA00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4813271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4DFD7DDC-F794-41F1-B45F-7BA7DF3B9BC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F8B076C-A403-42A9-A2AC-3947C6862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2000"/>
            <a:ext cx="5143500" cy="5080000"/>
          </a:xfrm>
          <a:prstGeom prst="rect">
            <a:avLst/>
          </a:prstGeom>
          <a:noFill/>
        </p:spPr>
      </p:pic>
      <p:grpSp>
        <p:nvGrpSpPr>
          <p:cNvPr id="3" name="Group 2">
            <a:extLst>
              <a:ext uri="{0BCC693B-9ED3-4329-884D-B7C9CAC2566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58ED9EC-55FF-4360-9912-0074E9A1C4EB}"/>
              </a:ext>
            </a:extLst>
          </p:cNvPr>
          <p:cNvGrpSpPr>
            <a:grpSpLocks noChangeAspect="1"/>
          </p:cNvGrpSpPr>
          <p:nvPr/>
        </p:nvGrpSpPr>
        <p:grpSpPr>
          <a:xfrm>
            <a:off x="498277" y="3302000"/>
            <a:ext cx="482203" cy="1524000"/>
            <a:chOff x="885825" y="1857375"/>
            <a:chExt cx="857250" cy="857250"/>
          </a:xfrm>
        </p:grpSpPr>
        <p:sp>
          <p:nvSpPr>
            <p:cNvPr id="4" name="Rectangle 3">
              <a:extLst>
                <a:ext uri="{681B8C36-6E7C-40B2-AD0E-E6E0A4E445C6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66EBD88-0E63-4E4A-A46E-843818752EC2}"/>
                </a:ext>
              </a:extLst>
            </p:cNvPr>
            <p:cNvSpPr/>
            <p:nvPr/>
          </p:nvSpPr>
          <p:spPr>
            <a:xfrm>
              <a:off x="885825" y="1857375"/>
              <a:ext cx="95250" cy="857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sz="1013" dirty="0"/>
            </a:p>
          </p:txBody>
        </p:sp>
        <p:sp>
          <p:nvSpPr>
            <p:cNvPr id="5" name="Rectangle 4">
              <a:extLst>
                <a:ext uri="{19328ACE-DB6E-4D0F-8A0B-A86B6ED2BD23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71F77A3-12FA-45E3-9EB0-8C240F75203C}"/>
                </a:ext>
              </a:extLst>
            </p:cNvPr>
            <p:cNvSpPr/>
            <p:nvPr/>
          </p:nvSpPr>
          <p:spPr>
            <a:xfrm>
              <a:off x="981075" y="1857375"/>
              <a:ext cx="66675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sz="1013" dirty="0"/>
            </a:p>
          </p:txBody>
        </p:sp>
        <p:sp>
          <p:nvSpPr>
            <p:cNvPr id="6" name="Rectangle 5">
              <a:extLst>
                <a:ext uri="{82A06ED7-B163-4824-8EE7-558AB0B1E997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4FC6E96-684F-45A1-870F-C6C68C635650}"/>
                </a:ext>
              </a:extLst>
            </p:cNvPr>
            <p:cNvSpPr/>
            <p:nvPr/>
          </p:nvSpPr>
          <p:spPr>
            <a:xfrm>
              <a:off x="981075" y="2619375"/>
              <a:ext cx="38100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sz="1013" dirty="0"/>
            </a:p>
          </p:txBody>
        </p:sp>
        <p:sp>
          <p:nvSpPr>
            <p:cNvPr id="7" name="Rectangle 6">
              <a:extLst>
                <a:ext uri="{AA8155F5-9FC5-44C6-A9C0-E0CED484BBBA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7A31F50-2B9A-4B29-9A70-60D159E83FFE}"/>
                </a:ext>
              </a:extLst>
            </p:cNvPr>
            <p:cNvSpPr/>
            <p:nvPr/>
          </p:nvSpPr>
          <p:spPr>
            <a:xfrm>
              <a:off x="1647825" y="1857375"/>
              <a:ext cx="95250" cy="3619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sz="1013" dirty="0"/>
            </a:p>
          </p:txBody>
        </p:sp>
      </p:grpSp>
      <p:sp>
        <p:nvSpPr>
          <p:cNvPr id="8" name="Title Placeholder 1">
            <a:extLst>
              <a:ext uri="{90AE5299-9B84-4FF4-A2B0-000CA17B3D4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99E8783-2628-417C-8299-F78663519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103" y="3979334"/>
            <a:ext cx="3750469" cy="1185333"/>
          </a:xfrm>
          <a:prstGeom prst="rect">
            <a:avLst/>
          </a:prstGeom>
        </p:spPr>
        <p:txBody>
          <a:bodyPr rtlCol="0"/>
          <a:lstStyle>
            <a:lvl1pPr lvl="0">
              <a:defRPr lang="en-US" sz="2250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>
            <a:extLst>
              <a:ext uri="{1FA58AD3-09CC-4832-AB40-34641DB744B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F278BC2-9E1F-4049-AC57-54B326910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4342" y="5164667"/>
            <a:ext cx="3751229" cy="677333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None/>
              <a:defRPr lang="en-US" sz="900" b="0" i="0" baseline="0" dirty="0">
                <a:solidFill>
                  <a:schemeClr val="bg2"/>
                </a:solidFill>
                <a:latin typeface="+mn-lt"/>
              </a:defRPr>
            </a:lvl1pPr>
            <a:lvl2pPr marL="257175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51435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771525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0287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1285875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154305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1800225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20574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3">
            <a:extLst>
              <a:ext uri="{2F37FFB1-9276-4057-B7DC-233280A3DAA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C0D009A-33C5-4487-A786-4A207340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11" name="Footer Placeholder 4">
            <a:extLst>
              <a:ext uri="{290E9B5D-48EE-4C67-9D9D-CEC7C259B43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269FBBE-380B-4DEA-B336-B210C211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2" name="Slide Number Placeholder 5">
            <a:extLst>
              <a:ext uri="{1818A9DD-6865-4FF4-855B-889CBB5AC27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38CD3B1-A42A-48FA-BA3A-D169E7FD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extLst>
      <p:ext uri="{51065248-4743-4EB4-AD02-03A787ACD479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4813271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AD36EB93-8032-4EC8-8D70-CD48C5C74CD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BF0BB12-12F9-440B-A6C5-34ADB2CE93F4}"/>
              </a:ext>
            </a:extLst>
          </p:cNvPr>
          <p:cNvSpPr/>
          <p:nvPr/>
        </p:nvSpPr>
        <p:spPr>
          <a:xfrm>
            <a:off x="3000375" y="1185334"/>
            <a:ext cx="2143125" cy="677333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013" dirty="0"/>
          </a:p>
        </p:txBody>
      </p:sp>
      <p:sp>
        <p:nvSpPr>
          <p:cNvPr id="3" name="Rectangle 2">
            <a:extLst>
              <a:ext uri="{B98F2740-24BE-4EFA-883A-EA0C2A5BB4C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EEFF5F6-97B2-436D-983B-6120D6CBFDA1}"/>
              </a:ext>
            </a:extLst>
          </p:cNvPr>
          <p:cNvSpPr/>
          <p:nvPr/>
        </p:nvSpPr>
        <p:spPr>
          <a:xfrm>
            <a:off x="0" y="-16934"/>
            <a:ext cx="214313" cy="917786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013" dirty="0"/>
          </a:p>
        </p:txBody>
      </p:sp>
      <p:sp>
        <p:nvSpPr>
          <p:cNvPr id="4" name="Rectangle 3">
            <a:extLst>
              <a:ext uri="{595C8449-E675-4491-A8C9-633CDFA98DB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77712AF-4B52-41E9-B314-5ACD0BD47102}"/>
              </a:ext>
            </a:extLst>
          </p:cNvPr>
          <p:cNvSpPr/>
          <p:nvPr/>
        </p:nvSpPr>
        <p:spPr>
          <a:xfrm>
            <a:off x="3000375" y="1185334"/>
            <a:ext cx="26789" cy="677333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013" dirty="0"/>
          </a:p>
        </p:txBody>
      </p:sp>
      <p:sp>
        <p:nvSpPr>
          <p:cNvPr id="5" name="Title Placeholder 1">
            <a:extLst>
              <a:ext uri="{55EBC6AE-C3DD-49DC-8E5D-A634C621454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625F71C-90DE-4BC9-AA00-C074EF5FA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515" y="1100667"/>
            <a:ext cx="1982391" cy="1949282"/>
          </a:xfrm>
          <a:prstGeom prst="rect">
            <a:avLst/>
          </a:prstGeo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CC69DA2D-E615-4D04-9895-E2E0CD27A70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654001D-CB3D-4768-93C2-D00A20E6D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469" y="3217333"/>
            <a:ext cx="1980437" cy="4402667"/>
          </a:xfrm>
        </p:spPr>
        <p:txBody>
          <a:bodyPr rtlCol="0"/>
          <a:lstStyle>
            <a:lvl1pPr lvl="0"/>
            <a:lvl2pPr lvl="1"/>
            <a:lvl3pPr lvl="2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B4774245-A3E3-4B59-A3E9-FBDA46FB2E3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1412B39-0E53-4730-B240-E708D82B456C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3214688" y="1693334"/>
            <a:ext cx="1714500" cy="5757333"/>
          </a:xfrm>
        </p:spPr>
        <p:txBody>
          <a:bodyPr rtlCol="0"/>
          <a:lstStyle>
            <a:lvl1pPr lvl="0"/>
            <a:lvl2pPr lvl="1"/>
            <a:lvl3pPr lvl="2"/>
            <a:lvl4pPr lvl="3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1">
            <a:extLst>
              <a:ext uri="{CC11A90F-D651-441E-8170-4C3D7774A10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5F5848A-A5DD-47F5-AAA3-85591B99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9" name="Footer Placeholder 2">
            <a:extLst>
              <a:ext uri="{62DFB4A2-E1FC-417F-990B-388876EF04C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C3B527D-AEAA-46FF-98B2-88B6090D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0" name="Slide Number Placeholder 3">
            <a:extLst>
              <a:ext uri="{7FE25D58-4EAB-4103-B773-850134BA901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0586596-8AAB-4614-AC9F-669EBADE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extLst>
      <p:ext uri="{1029406C-6114-4B49-8074-9EC017A0F4B1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4813271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04CA2333-EB2C-442D-AD8E-4E1D9342D4B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66A48A5-B199-46E7-AD20-9E61A07C436E}"/>
              </a:ext>
            </a:extLst>
          </p:cNvPr>
          <p:cNvSpPr/>
          <p:nvPr/>
        </p:nvSpPr>
        <p:spPr>
          <a:xfrm>
            <a:off x="2571750" y="846667"/>
            <a:ext cx="2250281" cy="745066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013" dirty="0"/>
          </a:p>
        </p:txBody>
      </p:sp>
      <p:pic>
        <p:nvPicPr>
          <p:cNvPr id="3" name="Picture 2">
            <a:extLst>
              <a:ext uri="{259A39B8-F36A-4C14-99E8-14A0ED9DA91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980F50F-4E4F-48C2-A42C-9E9BB837D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0" cy="9144000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0B920ED0-6E83-45DB-B667-E0EDB3B208A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533BE62-1087-4F5F-A98B-9E085AD96BFE}"/>
              </a:ext>
            </a:extLst>
          </p:cNvPr>
          <p:cNvSpPr/>
          <p:nvPr/>
        </p:nvSpPr>
        <p:spPr>
          <a:xfrm>
            <a:off x="0" y="0"/>
            <a:ext cx="2571750" cy="9139783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013" dirty="0"/>
          </a:p>
        </p:txBody>
      </p:sp>
      <p:sp>
        <p:nvSpPr>
          <p:cNvPr id="5" name="Rectangle 4">
            <a:extLst>
              <a:ext uri="{D5154C90-BE7B-4858-B618-EB580E4120B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5EACD92-0DF8-436A-A45E-C45CDFACF34D}"/>
              </a:ext>
            </a:extLst>
          </p:cNvPr>
          <p:cNvSpPr/>
          <p:nvPr/>
        </p:nvSpPr>
        <p:spPr>
          <a:xfrm>
            <a:off x="321469" y="846667"/>
            <a:ext cx="2250281" cy="745066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013" dirty="0"/>
          </a:p>
        </p:txBody>
      </p:sp>
      <p:sp>
        <p:nvSpPr>
          <p:cNvPr id="6" name="Title Placeholder 1">
            <a:extLst>
              <a:ext uri="{DAD00088-2914-42B8-A537-B5E0BDDEB66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A93388B-F487-4961-B786-C0C886196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48" y="1083733"/>
            <a:ext cx="4254567" cy="1104110"/>
          </a:xfrm>
          <a:prstGeom prst="rect">
            <a:avLst/>
          </a:prstGeo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58DC13B3-1840-4F8E-BF41-863A20F0A1A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3F463CB-3C94-4E2A-A218-65FC9C418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204" y="2450714"/>
            <a:ext cx="1902023" cy="771236"/>
          </a:xfrm>
          <a:prstGeom prst="rect">
            <a:avLst/>
          </a:prstGeom>
        </p:spPr>
        <p:txBody>
          <a:bodyPr vert="horz" rtlCol="0" anchor="b">
            <a:normAutofit fontScale="92500" lnSpcReduction="20000"/>
          </a:bodyPr>
          <a:lstStyle>
            <a:lvl1pPr marL="0" lvl="0" indent="0">
              <a:buNone/>
              <a:defRPr lang="en-US" sz="1125" i="0" cap="none" dirty="0">
                <a:solidFill>
                  <a:schemeClr val="bg2"/>
                </a:solidFill>
                <a:latin typeface="Source Sans Pro-demi_bold"/>
              </a:defRPr>
            </a:lvl1pPr>
            <a:lvl2pPr marL="257175" lvl="1" indent="0">
              <a:buNone/>
              <a:defRPr lang="en-US" sz="1125" b="1" dirty="0">
                <a:latin typeface="+mn-lt"/>
              </a:defRPr>
            </a:lvl2pPr>
            <a:lvl3pPr marL="514350" lvl="2" indent="0">
              <a:buNone/>
              <a:defRPr lang="en-US" sz="1013" b="1" dirty="0">
                <a:latin typeface="+mn-lt"/>
              </a:defRPr>
            </a:lvl3pPr>
            <a:lvl4pPr marL="771525" lvl="3" indent="0">
              <a:buNone/>
              <a:defRPr lang="en-US" sz="900" b="1" dirty="0">
                <a:latin typeface="+mn-lt"/>
              </a:defRPr>
            </a:lvl4pPr>
            <a:lvl5pPr marL="1028700" lvl="4" indent="0">
              <a:buNone/>
              <a:defRPr lang="en-US" sz="900" b="1" dirty="0">
                <a:latin typeface="+mn-lt"/>
              </a:defRPr>
            </a:lvl5pPr>
            <a:lvl6pPr marL="1285875" lvl="5" indent="0">
              <a:buNone/>
              <a:defRPr lang="en-US" sz="900" b="1" dirty="0">
                <a:latin typeface="+mn-lt"/>
              </a:defRPr>
            </a:lvl6pPr>
            <a:lvl7pPr marL="1543050" lvl="6" indent="0">
              <a:buNone/>
              <a:defRPr lang="en-US" sz="900" b="1" dirty="0">
                <a:latin typeface="+mn-lt"/>
              </a:defRPr>
            </a:lvl7pPr>
            <a:lvl8pPr marL="1800225" lvl="7" indent="0">
              <a:buNone/>
              <a:defRPr lang="en-US" sz="900" b="1" dirty="0">
                <a:latin typeface="+mn-lt"/>
              </a:defRPr>
            </a:lvl8pPr>
            <a:lvl9pPr marL="2057400" lvl="8" indent="0">
              <a:buNone/>
              <a:defRPr lang="en-US" sz="9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>
            <a:extLst>
              <a:ext uri="{04758023-476A-4C10-81E1-F129E1C75E3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4DA16EF-645D-4165-8564-B62CC437B6AD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508992" y="3352800"/>
            <a:ext cx="1875234" cy="4538133"/>
          </a:xfrm>
        </p:spPr>
        <p:txBody>
          <a:bodyPr rtlCol="0"/>
          <a:lstStyle>
            <a:lvl1pPr lvl="0"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1pPr>
            <a:lvl2pPr lvl="1"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 lvl="2"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 lvl="3"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4pPr>
            <a:lvl5pPr lvl="4"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5pPr>
            <a:lvl6pPr lvl="5"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6pPr>
            <a:lvl7pPr lvl="6"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7pPr>
            <a:lvl8pPr lvl="7"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8pPr>
            <a:lvl9pPr lvl="8"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E0170B98-215D-4837-945B-C4915E0DF29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7286ACE-94BB-4423-8EEA-F22FA4F74075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2732485" y="2450714"/>
            <a:ext cx="1941470" cy="771236"/>
          </a:xfrm>
          <a:prstGeom prst="rect">
            <a:avLst/>
          </a:prstGeom>
        </p:spPr>
        <p:txBody>
          <a:bodyPr vert="horz" rtlCol="0" anchor="b">
            <a:normAutofit fontScale="92500" lnSpcReduction="20000"/>
          </a:bodyPr>
          <a:lstStyle>
            <a:lvl1pPr marL="0" lvl="0" indent="0">
              <a:buNone/>
              <a:defRPr lang="en-US" sz="1125" i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-demi_bold"/>
              </a:defRPr>
            </a:lvl1pPr>
            <a:lvl2pPr marL="257175" lvl="1" indent="0">
              <a:buNone/>
              <a:defRPr lang="en-US" sz="1125" b="1" dirty="0">
                <a:latin typeface="+mn-lt"/>
              </a:defRPr>
            </a:lvl2pPr>
            <a:lvl3pPr marL="514350" lvl="2" indent="0">
              <a:buNone/>
              <a:defRPr lang="en-US" sz="1013" b="1" dirty="0">
                <a:latin typeface="+mn-lt"/>
              </a:defRPr>
            </a:lvl3pPr>
            <a:lvl4pPr marL="771525" lvl="3" indent="0">
              <a:buNone/>
              <a:defRPr lang="en-US" sz="900" b="1" dirty="0">
                <a:latin typeface="+mn-lt"/>
              </a:defRPr>
            </a:lvl4pPr>
            <a:lvl5pPr marL="1028700" lvl="4" indent="0">
              <a:buNone/>
              <a:defRPr lang="en-US" sz="900" b="1" dirty="0">
                <a:latin typeface="+mn-lt"/>
              </a:defRPr>
            </a:lvl5pPr>
            <a:lvl6pPr marL="1285875" lvl="5" indent="0">
              <a:buNone/>
              <a:defRPr lang="en-US" sz="900" b="1" dirty="0">
                <a:latin typeface="+mn-lt"/>
              </a:defRPr>
            </a:lvl6pPr>
            <a:lvl7pPr marL="1543050" lvl="6" indent="0">
              <a:buNone/>
              <a:defRPr lang="en-US" sz="900" b="1" dirty="0">
                <a:latin typeface="+mn-lt"/>
              </a:defRPr>
            </a:lvl7pPr>
            <a:lvl8pPr marL="1800225" lvl="7" indent="0">
              <a:buNone/>
              <a:defRPr lang="en-US" sz="900" b="1" dirty="0">
                <a:latin typeface="+mn-lt"/>
              </a:defRPr>
            </a:lvl8pPr>
            <a:lvl9pPr marL="2057400" lvl="8" indent="0">
              <a:buNone/>
              <a:defRPr lang="en-US" sz="9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>
            <a:extLst>
              <a:ext uri="{E31ACFEA-BE68-44D1-B769-5CD38EFFC94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72E17F1-2EDD-469B-B1EF-9A1915F2075F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2731818" y="3352800"/>
            <a:ext cx="1942151" cy="4538133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">
            <a:extLst>
              <a:ext uri="{91293E23-EE49-48B1-AAA9-405FD4A74C8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F163518-B2B6-4540-BFBC-CD627D2B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12" name="Footer Placeholder 2">
            <a:extLst>
              <a:ext uri="{FC42B185-84FA-43AA-8587-B3C4654B250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B528C26-AE94-474F-A00D-69AE9975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3" name="Slide Number Placeholder 3">
            <a:extLst>
              <a:ext uri="{043EF80A-DD9F-4647-99A2-6A35DBA4FF6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67EBF53-EF2A-41EF-AEE3-61B235C3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custDataLst>
      <p:tags r:id="rId1"/>
    </p:custDataLst>
    <p:extLst>
      <p:ext uri="{1B3B4A84-5C27-42BD-8279-24E982D268FD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4813271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7CDA460A-1878-4497-BC98-EF547CBDDA1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4ADF9D7-CA28-45BA-A6A9-48EB2A01C7A4}"/>
              </a:ext>
            </a:extLst>
          </p:cNvPr>
          <p:cNvGrpSpPr>
            <a:grpSpLocks noChangeAspect="1"/>
          </p:cNvGrpSpPr>
          <p:nvPr/>
        </p:nvGrpSpPr>
        <p:grpSpPr>
          <a:xfrm>
            <a:off x="1087636" y="3098800"/>
            <a:ext cx="589359" cy="1862667"/>
            <a:chOff x="1933575" y="1743075"/>
            <a:chExt cx="1047750" cy="1047750"/>
          </a:xfrm>
        </p:grpSpPr>
        <p:sp>
          <p:nvSpPr>
            <p:cNvPr id="3" name="Rectangle 2">
              <a:extLst>
                <a:ext uri="{C5EC64F0-A83C-46CE-97F5-EA346F642D7F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4D0F647-2CE8-41BB-86F3-B498B4FDAB69}"/>
                </a:ext>
              </a:extLst>
            </p:cNvPr>
            <p:cNvSpPr/>
            <p:nvPr/>
          </p:nvSpPr>
          <p:spPr>
            <a:xfrm>
              <a:off x="1933575" y="1743075"/>
              <a:ext cx="95250" cy="10477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sz="1013" dirty="0"/>
            </a:p>
          </p:txBody>
        </p:sp>
        <p:sp>
          <p:nvSpPr>
            <p:cNvPr id="4" name="Rectangle 3">
              <a:extLst>
                <a:ext uri="{50A1A37B-1E48-4F27-8BEC-7AB0F231FF4D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1E0B53C-81F8-4E4B-A3CA-A9059F2A1136}"/>
                </a:ext>
              </a:extLst>
            </p:cNvPr>
            <p:cNvSpPr/>
            <p:nvPr/>
          </p:nvSpPr>
          <p:spPr>
            <a:xfrm>
              <a:off x="2028825" y="1743075"/>
              <a:ext cx="85725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sz="1013" dirty="0"/>
            </a:p>
          </p:txBody>
        </p:sp>
        <p:sp>
          <p:nvSpPr>
            <p:cNvPr id="5" name="Rectangle 4">
              <a:extLst>
                <a:ext uri="{7E0F32FE-57C9-48DD-B756-DF17F8155085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AEE0D57-65DA-43E1-873D-0C986ABEC9BD}"/>
                </a:ext>
              </a:extLst>
            </p:cNvPr>
            <p:cNvSpPr/>
            <p:nvPr/>
          </p:nvSpPr>
          <p:spPr>
            <a:xfrm>
              <a:off x="2028825" y="2695575"/>
              <a:ext cx="38100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sz="1013" dirty="0"/>
            </a:p>
          </p:txBody>
        </p:sp>
        <p:sp>
          <p:nvSpPr>
            <p:cNvPr id="6" name="Rectangle 5">
              <a:extLst>
                <a:ext uri="{08482AC3-3EA0-403C-BE99-F174815CD1F0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893092D-A968-4110-945C-C8F041626D62}"/>
                </a:ext>
              </a:extLst>
            </p:cNvPr>
            <p:cNvSpPr/>
            <p:nvPr/>
          </p:nvSpPr>
          <p:spPr>
            <a:xfrm>
              <a:off x="2886075" y="1743075"/>
              <a:ext cx="95250" cy="476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sz="1013" dirty="0"/>
            </a:p>
          </p:txBody>
        </p:sp>
      </p:grpSp>
      <p:sp>
        <p:nvSpPr>
          <p:cNvPr id="7" name="Title Placeholder 1">
            <a:extLst>
              <a:ext uri="{2F69C84A-5561-45B1-BC30-4CBBAAE2BBB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17A5C23-3CAD-4AE1-A3CC-5C9AD588B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820" y="3996267"/>
            <a:ext cx="3152772" cy="2370667"/>
          </a:xfrm>
          <a:prstGeom prst="rect">
            <a:avLst/>
          </a:prstGeom>
        </p:spPr>
        <p:txBody>
          <a:bodyPr rtlCol="0"/>
          <a:lstStyle>
            <a:lvl1pPr lvl="0">
              <a:defRPr lang="en-US" sz="2250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1">
            <a:extLst>
              <a:ext uri="{231F1474-DC84-4393-959C-62135090671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DD92884-BFC1-48B8-80DC-89584C55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9" name="Footer Placeholder 2">
            <a:extLst>
              <a:ext uri="{E7E3F330-D5E6-4D38-8263-1BD4ADA36DF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A5B0BA1-7BF5-449D-99D5-B0FC461B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0" name="Slide Number Placeholder 3">
            <a:extLst>
              <a:ext uri="{6FAE8C66-44F0-4BDC-A8BA-6C864E4639B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0498507-0BBE-480A-A9A8-E5BA63C1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extLst>
      <p:ext uri="{F1A2475A-6BB1-4BE0-9F16-A4A83CD70262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4813271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281D4512-4319-4EE8-B083-29B654FFFBA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AAD013F-0F59-4D20-90AE-00E8A988DBF8}"/>
              </a:ext>
            </a:extLst>
          </p:cNvPr>
          <p:cNvSpPr/>
          <p:nvPr/>
        </p:nvSpPr>
        <p:spPr>
          <a:xfrm>
            <a:off x="0" y="-16934"/>
            <a:ext cx="214313" cy="917786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013" dirty="0"/>
          </a:p>
        </p:txBody>
      </p:sp>
      <p:sp>
        <p:nvSpPr>
          <p:cNvPr id="3" name="Date Placeholder 1">
            <a:extLst>
              <a:ext uri="{8C80A0CA-E6E4-4F75-B3FD-5503D8EA204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0520140-EFE0-4E9E-9A95-21AC7A061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4" name="Footer Placeholder 2">
            <a:extLst>
              <a:ext uri="{AD1F110F-1EB3-4A8E-A63D-522A95C2408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3D68434-4B19-40F9-BAF4-A5414896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3">
            <a:extLst>
              <a:ext uri="{5F71421F-A01F-4E2A-98AE-9576E19D931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0D15314-2D98-4C45-8266-A2352831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extLst>
      <p:ext uri="{F73EB3C4-96AE-4CB8-BCD2-47B277263087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4813271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C84EC66F-E84A-41EC-B44F-7C961C75946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6D5069D-034F-492E-AF6F-260B00F1A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797" y="0"/>
            <a:ext cx="2196703" cy="9144000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D9E7598D-A6FE-4289-88FF-7F9034D1D61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25E601A-EC27-43B1-8C5A-13A461C36B40}"/>
              </a:ext>
            </a:extLst>
          </p:cNvPr>
          <p:cNvSpPr/>
          <p:nvPr/>
        </p:nvSpPr>
        <p:spPr>
          <a:xfrm>
            <a:off x="2946797" y="0"/>
            <a:ext cx="2196703" cy="9139783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013" dirty="0"/>
          </a:p>
        </p:txBody>
      </p:sp>
      <p:sp>
        <p:nvSpPr>
          <p:cNvPr id="4" name="Rectangle 3">
            <a:extLst>
              <a:ext uri="{0DD46532-1A4B-494F-B089-CFAB2169E10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6E4782F-230D-401F-BB93-438C01584ECC}"/>
              </a:ext>
            </a:extLst>
          </p:cNvPr>
          <p:cNvSpPr/>
          <p:nvPr/>
        </p:nvSpPr>
        <p:spPr>
          <a:xfrm>
            <a:off x="0" y="-16934"/>
            <a:ext cx="214313" cy="917786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013" dirty="0"/>
          </a:p>
        </p:txBody>
      </p:sp>
      <p:sp>
        <p:nvSpPr>
          <p:cNvPr id="5" name="Title Placeholder 1">
            <a:extLst>
              <a:ext uri="{71EDC700-4EB5-437E-A94B-B2294D6D91B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227755A-2675-4595-9CC4-D49D5E714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515" y="846668"/>
            <a:ext cx="1982391" cy="1947333"/>
          </a:xfrm>
          <a:prstGeom prst="rect">
            <a:avLst/>
          </a:prstGeo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59B582B1-CD39-4A7B-BF70-B487538669A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173B04C-E3F9-4050-9AD8-C08DA3E50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515" y="3010057"/>
            <a:ext cx="1982391" cy="4609941"/>
          </a:xfrm>
        </p:spPr>
        <p:txBody>
          <a:bodyPr rtlCol="0"/>
          <a:lstStyle>
            <a:lvl1pPr lvl="0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>
            <a:extLst>
              <a:ext uri="{909FDB56-CE14-4A9C-9CB7-F12DA6CEF45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F56D1C7-7EA8-4752-9890-197623B8287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214687" y="1100667"/>
            <a:ext cx="1660922" cy="6608692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dirty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8" name="Date Placeholder 1">
            <a:extLst>
              <a:ext uri="{D04F8634-CE01-4DE9-96EA-838834DD629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7140392-289E-4D2B-8415-F6E1E231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9" name="Footer Placeholder 2">
            <a:extLst>
              <a:ext uri="{A3063647-DBA1-4250-A97A-2698267AD24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0777E8C-02D4-497A-AB13-9D484B8E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0" name="Slide Number Placeholder 3">
            <a:extLst>
              <a:ext uri="{9C5563BB-8B42-4A06-9F62-F63DD3D95F9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651D9D7-C058-4CA3-9556-67EE2564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extLst>
      <p:ext uri="{56A4D003-3776-42EC-A76D-2B2C4F763705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4813271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CA5E19A-6162-4764-8840-C9D47137749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2ED8283-54E4-47CA-BBC0-9C59F58D3184}"/>
              </a:ext>
            </a:extLst>
          </p:cNvPr>
          <p:cNvSpPr/>
          <p:nvPr/>
        </p:nvSpPr>
        <p:spPr>
          <a:xfrm>
            <a:off x="0" y="-16934"/>
            <a:ext cx="214313" cy="917786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013" dirty="0"/>
          </a:p>
        </p:txBody>
      </p:sp>
      <p:grpSp>
        <p:nvGrpSpPr>
          <p:cNvPr id="3" name="Group 2">
            <a:extLst>
              <a:ext uri="{ED579FAC-24F8-4701-BF9F-EAB039D337B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4645EEF-11E3-4885-A678-8A38FF8EA65C}"/>
              </a:ext>
            </a:extLst>
          </p:cNvPr>
          <p:cNvGrpSpPr>
            <a:grpSpLocks noChangeAspect="1"/>
          </p:cNvGrpSpPr>
          <p:nvPr/>
        </p:nvGrpSpPr>
        <p:grpSpPr>
          <a:xfrm>
            <a:off x="3782616" y="423334"/>
            <a:ext cx="1446609" cy="8297333"/>
            <a:chOff x="6724650" y="238125"/>
            <a:chExt cx="2571750" cy="4667250"/>
          </a:xfrm>
        </p:grpSpPr>
        <p:sp>
          <p:nvSpPr>
            <p:cNvPr id="4" name="Rectangle 3">
              <a:extLst>
                <a:ext uri="{6305F9FA-17D9-4A59-AB90-B79E40F35290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78C3512-2E93-4035-96DA-82AEBD312F85}"/>
                </a:ext>
              </a:extLst>
            </p:cNvPr>
            <p:cNvSpPr/>
            <p:nvPr/>
          </p:nvSpPr>
          <p:spPr>
            <a:xfrm>
              <a:off x="6724650" y="238125"/>
              <a:ext cx="95250" cy="46672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sz="1013" dirty="0"/>
            </a:p>
          </p:txBody>
        </p:sp>
        <p:sp>
          <p:nvSpPr>
            <p:cNvPr id="5" name="Rectangle 4">
              <a:extLst>
                <a:ext uri="{2769FC23-D996-460D-B24F-6E54D5FB45B5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23EC27F-3BCA-4A05-BFB7-894E298A34F9}"/>
                </a:ext>
              </a:extLst>
            </p:cNvPr>
            <p:cNvSpPr/>
            <p:nvPr/>
          </p:nvSpPr>
          <p:spPr>
            <a:xfrm>
              <a:off x="6819900" y="238125"/>
              <a:ext cx="2476500" cy="952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sz="1013" dirty="0"/>
            </a:p>
          </p:txBody>
        </p:sp>
        <p:sp>
          <p:nvSpPr>
            <p:cNvPr id="6" name="Rectangle 5">
              <a:extLst>
                <a:ext uri="{7744C534-1C77-44BA-8C29-B840BAA6B1A1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CB32318-EFEF-498D-9E88-05B6BFE2BCAA}"/>
                </a:ext>
              </a:extLst>
            </p:cNvPr>
            <p:cNvSpPr/>
            <p:nvPr/>
          </p:nvSpPr>
          <p:spPr>
            <a:xfrm>
              <a:off x="6819900" y="4810125"/>
              <a:ext cx="2476500" cy="952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sz="1013" dirty="0"/>
            </a:p>
          </p:txBody>
        </p:sp>
      </p:grpSp>
      <p:sp>
        <p:nvSpPr>
          <p:cNvPr id="7" name="Rectangle 6">
            <a:extLst>
              <a:ext uri="{44D68442-5364-4C16-A7D6-3F182769F28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89ECEBB-E535-4C5A-87BD-669C0593EC21}"/>
              </a:ext>
            </a:extLst>
          </p:cNvPr>
          <p:cNvSpPr/>
          <p:nvPr/>
        </p:nvSpPr>
        <p:spPr>
          <a:xfrm>
            <a:off x="3000375" y="1270000"/>
            <a:ext cx="1821656" cy="6604000"/>
          </a:xfrm>
          <a:prstGeom prst="rect">
            <a:avLst/>
          </a:prstGeom>
          <a:solidFill>
            <a:schemeClr val="bg1"/>
          </a:solidFill>
          <a:ln w="95250">
            <a:solidFill>
              <a:srgbClr val="9FCD69"/>
            </a:solidFill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013" dirty="0"/>
          </a:p>
        </p:txBody>
      </p:sp>
      <p:sp>
        <p:nvSpPr>
          <p:cNvPr id="8" name="Title Placeholder 1">
            <a:extLst>
              <a:ext uri="{7810A85D-53FD-4C0D-A0C7-9040803E06E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902C4DB-1FE9-4148-908A-056628BA1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515" y="846668"/>
            <a:ext cx="1982391" cy="1947333"/>
          </a:xfrm>
          <a:prstGeom prst="rect">
            <a:avLst/>
          </a:prstGeo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3ECB195-7B50-4CB3-81B9-20AC5AFCAE5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84230C7-C29A-431A-BF4C-E370C36CC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6515" y="2997200"/>
            <a:ext cx="1982391" cy="4605867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25000"/>
              </a:lnSpc>
              <a:buNone/>
              <a:defRPr lang="en-US" sz="1013" dirty="0"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10" name="Picture Placeholder 2">
            <a:extLst>
              <a:ext uri="{4807373F-E231-48D5-8257-3FBF31BD1B6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93B3A81-DF71-4157-811E-48D2A70F17FC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3027164" y="1354667"/>
            <a:ext cx="1768078" cy="6434667"/>
          </a:xfrm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Date Placeholder 1">
            <a:extLst>
              <a:ext uri="{5F13A106-719D-4830-95F7-F6054B8063D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ADD7757-F71B-4743-BC95-8258E8BD4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12" name="Footer Placeholder 3">
            <a:extLst>
              <a:ext uri="{6CBC684B-B737-4130-8547-773F1452A1B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44B4131-36E1-4638-A556-7AAF9CF8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3" name="Slide Number Placeholder 4">
            <a:extLst>
              <a:ext uri="{C3F02BB0-F907-4C8D-94CA-22ECA5F463F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DF45A28-DE04-4D1E-B880-63FE40DE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extLst>
      <p:ext uri="{B1A00C96-22AA-4576-AF09-05A768110DB2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4813271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12AE8222-1CA0-44E7-860E-38B34130410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022ACBB-6171-471F-9AC2-9EF4C9653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516" y="848318"/>
            <a:ext cx="4018359" cy="101434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B19B0B7E-B3C8-4342-A0B6-C1A2F9C3409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D47DBEC-8BE3-4404-9CC8-C36E804C4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6516" y="2160706"/>
            <a:ext cx="4018359" cy="5600676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C549D180-5626-4475-911B-3AF5807CC83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480DDC4-7264-457F-BD14-0DEDA73DB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86250" y="8466667"/>
            <a:ext cx="857250" cy="67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506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5" name="Footer Placeholder 4">
            <a:extLst>
              <a:ext uri="{71F0A3F9-D7B9-4214-8C17-1939E072E81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EF2216D-96D1-4E72-A1B0-6EF4CF2B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6516" y="8466667"/>
            <a:ext cx="2678906" cy="67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506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>
            <a:extLst>
              <a:ext uri="{60BB0762-C197-4CE1-9F41-AC45F2DBDFF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CB3FC66-8175-4D7F-8AF4-7BF903C68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8466667"/>
            <a:ext cx="214313" cy="67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506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grpSp>
        <p:nvGrpSpPr>
          <p:cNvPr id="7" name="Group 6">
            <a:extLst>
              <a:ext uri="{5363D705-4F87-44A9-ADC6-A7BFA7AC655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5593D4B-994F-4587-B430-AB70DA4ED4A1}"/>
              </a:ext>
            </a:extLst>
          </p:cNvPr>
          <p:cNvGrpSpPr>
            <a:grpSpLocks noChangeAspect="1"/>
          </p:cNvGrpSpPr>
          <p:nvPr/>
        </p:nvGrpSpPr>
        <p:grpSpPr>
          <a:xfrm>
            <a:off x="460772" y="491067"/>
            <a:ext cx="375047" cy="1194818"/>
            <a:chOff x="819150" y="276225"/>
            <a:chExt cx="666750" cy="672085"/>
          </a:xfrm>
        </p:grpSpPr>
        <p:sp>
          <p:nvSpPr>
            <p:cNvPr id="8" name="Rectangle 7">
              <a:extLst>
                <a:ext uri="{51161460-BEFF-4366-AEF8-E4ED2D66E03B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22E7B59-206E-49E6-97E8-06BAA8FD5245}"/>
                </a:ext>
              </a:extLst>
            </p:cNvPr>
            <p:cNvSpPr/>
            <p:nvPr/>
          </p:nvSpPr>
          <p:spPr>
            <a:xfrm>
              <a:off x="914400" y="276225"/>
              <a:ext cx="476250" cy="952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sz="1013" dirty="0"/>
            </a:p>
          </p:txBody>
        </p:sp>
        <p:sp>
          <p:nvSpPr>
            <p:cNvPr id="9" name="Rectangle 8">
              <a:extLst>
                <a:ext uri="{A3E3770B-13CA-401E-BFBC-D744897DB45C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65BE24A-28A2-4519-9A4D-BC5EB969B1A3}"/>
                </a:ext>
              </a:extLst>
            </p:cNvPr>
            <p:cNvSpPr/>
            <p:nvPr/>
          </p:nvSpPr>
          <p:spPr>
            <a:xfrm>
              <a:off x="819150" y="281560"/>
              <a:ext cx="95250" cy="6667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sz="1013" dirty="0"/>
            </a:p>
          </p:txBody>
        </p:sp>
        <p:sp>
          <p:nvSpPr>
            <p:cNvPr id="10" name="Rectangle 9">
              <a:extLst>
                <a:ext uri="{54EFFC35-F531-4455-AAF5-2844DF181F09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5C1FE23-9CE4-49D8-83DB-E1E29BCDCD12}"/>
                </a:ext>
              </a:extLst>
            </p:cNvPr>
            <p:cNvSpPr/>
            <p:nvPr/>
          </p:nvSpPr>
          <p:spPr>
            <a:xfrm>
              <a:off x="1390650" y="281560"/>
              <a:ext cx="95250" cy="2857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sz="1013" dirty="0"/>
            </a:p>
          </p:txBody>
        </p:sp>
        <p:sp>
          <p:nvSpPr>
            <p:cNvPr id="11" name="Rectangle 10">
              <a:extLst>
                <a:ext uri="{221209B7-3B83-4E33-9D5D-2D3C157464F1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F96B167-DE51-47A4-BE30-4C68F6920376}"/>
                </a:ext>
              </a:extLst>
            </p:cNvPr>
            <p:cNvSpPr/>
            <p:nvPr/>
          </p:nvSpPr>
          <p:spPr>
            <a:xfrm>
              <a:off x="914400" y="847725"/>
              <a:ext cx="285750" cy="952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sz="1013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1800" b="1" i="0" dirty="0">
          <a:solidFill>
            <a:schemeClr val="tx2"/>
          </a:solidFill>
          <a:latin typeface="+mj-lt"/>
        </a:defRPr>
      </a:lvl1pPr>
    </p:titleStyle>
    <p:bodyStyle>
      <a:lvl1pPr marL="192881" lvl="0" indent="-192881" algn="l" rtl="0">
        <a:spcBef>
          <a:spcPts val="675"/>
        </a:spcBef>
        <a:buClr>
          <a:schemeClr val="tx1">
            <a:lumMod val="85000"/>
            <a:lumOff val="15000"/>
          </a:schemeClr>
        </a:buClr>
        <a:buFont typeface="Source Sans Pro"/>
        <a:buChar char="⇢"/>
        <a:defRPr lang="en-US" sz="1013" b="0" i="0" dirty="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marL="417909" lvl="1" indent="-160734" algn="l" rtl="0">
        <a:spcBef>
          <a:spcPct val="20000"/>
        </a:spcBef>
        <a:buClr>
          <a:srgbClr val="88A797"/>
        </a:buClr>
        <a:buFont typeface="Arial"/>
        <a:buChar char="-"/>
        <a:defRPr lang="en-US" sz="900" b="0" i="0" dirty="0">
          <a:solidFill>
            <a:schemeClr val="tx1">
              <a:lumMod val="50000"/>
              <a:lumOff val="50000"/>
            </a:schemeClr>
          </a:solidFill>
          <a:latin typeface="+mn-lt"/>
        </a:defRPr>
      </a:lvl2pPr>
      <a:lvl3pPr marL="642938" lvl="2" indent="-128588" algn="l" rtl="0">
        <a:spcBef>
          <a:spcPct val="20000"/>
        </a:spcBef>
        <a:buClr>
          <a:srgbClr val="88A797"/>
        </a:buClr>
        <a:buFont typeface="Arial"/>
        <a:buChar char="•"/>
        <a:defRPr lang="en-US" sz="788" b="0" i="0" dirty="0">
          <a:solidFill>
            <a:schemeClr val="tx1">
              <a:lumMod val="50000"/>
              <a:lumOff val="50000"/>
            </a:schemeClr>
          </a:solidFill>
          <a:latin typeface="+mn-lt"/>
        </a:defRPr>
      </a:lvl3pPr>
      <a:lvl4pPr marL="900113" lvl="3" indent="-128588" algn="l" rtl="0">
        <a:spcBef>
          <a:spcPct val="20000"/>
        </a:spcBef>
        <a:buClr>
          <a:srgbClr val="88A797"/>
        </a:buClr>
        <a:buFont typeface="Arial"/>
        <a:buChar char="-"/>
        <a:defRPr lang="en-US" sz="675" b="0" i="0" dirty="0">
          <a:solidFill>
            <a:schemeClr val="tx1">
              <a:lumMod val="50000"/>
              <a:lumOff val="50000"/>
            </a:schemeClr>
          </a:solidFill>
          <a:latin typeface="+mn-lt"/>
        </a:defRPr>
      </a:lvl4pPr>
      <a:lvl5pPr marL="1157288" lvl="4" indent="-128588" algn="l" rtl="0">
        <a:spcBef>
          <a:spcPct val="20000"/>
        </a:spcBef>
        <a:buClr>
          <a:srgbClr val="88A797"/>
        </a:buClr>
        <a:buFont typeface="Arial"/>
        <a:buChar char="•"/>
        <a:defRPr lang="en-US" sz="619" b="0" i="0" dirty="0">
          <a:solidFill>
            <a:schemeClr val="tx1">
              <a:lumMod val="50000"/>
              <a:lumOff val="50000"/>
            </a:schemeClr>
          </a:solidFill>
          <a:latin typeface="+mn-lt"/>
        </a:defRPr>
      </a:lvl5pPr>
      <a:lvl6pPr marL="1414463" lvl="5" indent="-128588" algn="l" rtl="0">
        <a:spcBef>
          <a:spcPct val="20000"/>
        </a:spcBef>
        <a:buFont typeface="Arial"/>
        <a:buChar char="•"/>
        <a:defRPr lang="en-US" sz="619" b="0" dirty="0">
          <a:solidFill>
            <a:schemeClr val="tx1">
              <a:lumMod val="50000"/>
              <a:lumOff val="50000"/>
            </a:schemeClr>
          </a:solidFill>
          <a:latin typeface="+mn-lt"/>
        </a:defRPr>
      </a:lvl6pPr>
      <a:lvl7pPr marL="1671638" lvl="6" indent="-128588" algn="l" rtl="0">
        <a:spcBef>
          <a:spcPct val="20000"/>
        </a:spcBef>
        <a:buFont typeface="Arial"/>
        <a:buChar char="•"/>
        <a:defRPr lang="en-US" sz="619" b="0" dirty="0">
          <a:solidFill>
            <a:schemeClr val="tx1">
              <a:lumMod val="50000"/>
              <a:lumOff val="50000"/>
            </a:schemeClr>
          </a:solidFill>
          <a:latin typeface="+mn-lt"/>
        </a:defRPr>
      </a:lvl7pPr>
      <a:lvl8pPr marL="1928813" lvl="7" indent="-128588" algn="l" rtl="0">
        <a:spcBef>
          <a:spcPct val="20000"/>
        </a:spcBef>
        <a:buFont typeface="Arial"/>
        <a:buChar char="•"/>
        <a:defRPr lang="en-US" sz="619" b="0" dirty="0">
          <a:solidFill>
            <a:schemeClr val="tx1">
              <a:lumMod val="50000"/>
              <a:lumOff val="50000"/>
            </a:schemeClr>
          </a:solidFill>
          <a:latin typeface="+mn-lt"/>
        </a:defRPr>
      </a:lvl8pPr>
      <a:lvl9pPr marL="2185988" lvl="8" indent="-128588" algn="l" rtl="0">
        <a:spcBef>
          <a:spcPct val="20000"/>
        </a:spcBef>
        <a:buFont typeface="Arial"/>
        <a:buChar char="•"/>
        <a:defRPr lang="en-US" sz="619" b="0" dirty="0">
          <a:solidFill>
            <a:schemeClr val="tx1">
              <a:lumMod val="50000"/>
              <a:lumOff val="50000"/>
            </a:schemeClr>
          </a:solidFill>
          <a:latin typeface="+mn-lt"/>
        </a:defRPr>
      </a:lvl9pPr>
    </p:bodyStyle>
    <p:otherStyle>
      <a:lvl1pPr marL="0" lvl="0" algn="l" rtl="0">
        <a:defRPr lang="en-US" sz="1013" dirty="0">
          <a:solidFill>
            <a:schemeClr val="tx1"/>
          </a:solidFill>
          <a:latin typeface="+mn-lt"/>
        </a:defRPr>
      </a:lvl1pPr>
      <a:lvl2pPr marL="257175" lvl="1" algn="l" rtl="0">
        <a:defRPr lang="en-US" sz="1013" dirty="0">
          <a:solidFill>
            <a:schemeClr val="tx1"/>
          </a:solidFill>
          <a:latin typeface="+mn-lt"/>
        </a:defRPr>
      </a:lvl2pPr>
      <a:lvl3pPr marL="514350" lvl="2" algn="l" rtl="0">
        <a:defRPr lang="en-US" sz="1013" dirty="0">
          <a:solidFill>
            <a:schemeClr val="tx1"/>
          </a:solidFill>
          <a:latin typeface="+mn-lt"/>
        </a:defRPr>
      </a:lvl3pPr>
      <a:lvl4pPr marL="771525" lvl="3" algn="l" rtl="0">
        <a:defRPr lang="en-US" sz="1013" dirty="0">
          <a:solidFill>
            <a:schemeClr val="tx1"/>
          </a:solidFill>
          <a:latin typeface="+mn-lt"/>
        </a:defRPr>
      </a:lvl4pPr>
      <a:lvl5pPr marL="1028700" lvl="4" algn="l" rtl="0">
        <a:defRPr lang="en-US" sz="1013" dirty="0">
          <a:solidFill>
            <a:schemeClr val="tx1"/>
          </a:solidFill>
          <a:latin typeface="+mn-lt"/>
        </a:defRPr>
      </a:lvl5pPr>
      <a:lvl6pPr marL="1285875" lvl="5" algn="l" rtl="0">
        <a:defRPr lang="en-US" sz="1013" dirty="0">
          <a:solidFill>
            <a:schemeClr val="tx1"/>
          </a:solidFill>
          <a:latin typeface="+mn-lt"/>
        </a:defRPr>
      </a:lvl6pPr>
      <a:lvl7pPr marL="1543050" lvl="6" algn="l" rtl="0">
        <a:defRPr lang="en-US" sz="1013" dirty="0">
          <a:solidFill>
            <a:schemeClr val="tx1"/>
          </a:solidFill>
          <a:latin typeface="+mn-lt"/>
        </a:defRPr>
      </a:lvl7pPr>
      <a:lvl8pPr marL="1800225" lvl="7" algn="l" rtl="0">
        <a:defRPr lang="en-US" sz="1013" dirty="0">
          <a:solidFill>
            <a:schemeClr val="tx1"/>
          </a:solidFill>
          <a:latin typeface="+mn-lt"/>
        </a:defRPr>
      </a:lvl8pPr>
      <a:lvl9pPr marL="2057400" lvl="8" algn="l" rtl="0">
        <a:defRPr lang="en-US" sz="1013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chemeClr val="dk2">
            <a:hueOff val="0"/>
            <a:satOff val="0"/>
            <a:lumOff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8162A247-A154-446C-82A9-27BDF68DFA9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F1BFF62-569D-4F08-BF45-00069FD9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1004773"/>
            <a:ext cx="4191000" cy="671628"/>
          </a:xfrm>
        </p:spPr>
        <p:txBody>
          <a:bodyPr rtlCol="0"/>
          <a:lstStyle/>
          <a:p>
            <a:r>
              <a:rPr lang="en-US" dirty="0">
                <a:solidFill>
                  <a:schemeClr val="bg1"/>
                </a:solidFill>
              </a:rPr>
              <a:t>Animal </a:t>
            </a:r>
            <a:r>
              <a:rPr lang="en-US" sz="2800" dirty="0">
                <a:solidFill>
                  <a:schemeClr val="bg1"/>
                </a:solidFill>
              </a:rPr>
              <a:t>Assistance</a:t>
            </a:r>
            <a:r>
              <a:rPr lang="en-US" dirty="0">
                <a:solidFill>
                  <a:schemeClr val="bg1"/>
                </a:solidFill>
              </a:rPr>
              <a:t> AV System</a:t>
            </a:r>
          </a:p>
        </p:txBody>
      </p:sp>
      <p:sp>
        <p:nvSpPr>
          <p:cNvPr id="3" name="Subtitle 2">
            <a:extLst>
              <a:ext uri="{EB414A55-9680-480E-8410-045E842788F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1654784-724D-4357-8584-079D42CEE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071" y="1977006"/>
            <a:ext cx="3575358" cy="362634"/>
          </a:xfrm>
        </p:spPr>
        <p:txBody>
          <a:bodyPr rtlCol="0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Choose a Category below to navigate to its walkthrough</a:t>
            </a:r>
          </a:p>
        </p:txBody>
      </p: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A49B0141-829C-48E3-9757-D4E27F3F511E}"/>
              </a:ext>
            </a:extLst>
          </p:cNvPr>
          <p:cNvSpPr/>
          <p:nvPr/>
        </p:nvSpPr>
        <p:spPr>
          <a:xfrm>
            <a:off x="2190750" y="3581400"/>
            <a:ext cx="1524000" cy="914400"/>
          </a:xfrm>
          <a:prstGeom prst="roundRect">
            <a:avLst/>
          </a:prstGeom>
        </p:spPr>
        <p:style>
          <a:lnRef idx="0">
            <a:scrgbClr r="0" g="0" b="0"/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rtlCol="0" anchor="ctr"/>
          <a:lstStyle/>
          <a:p>
            <a:pPr algn="ctr"/>
            <a:r>
              <a:rPr lang="en-US" dirty="0"/>
              <a:t>Wireless Presentation</a:t>
            </a:r>
          </a:p>
        </p:txBody>
      </p:sp>
      <p:sp>
        <p:nvSpPr>
          <p:cNvPr id="9" name="Rectangle: Rounded Corners 8">
            <a:hlinkClick r:id="rId3" action="ppaction://hlinksldjump"/>
            <a:extLst>
              <a:ext uri="{FF2B5EF4-FFF2-40B4-BE49-F238E27FC236}">
                <a16:creationId xmlns:a16="http://schemas.microsoft.com/office/drawing/2014/main" id="{916CBC3A-081A-45BF-B8F8-3042DEF061E7}"/>
              </a:ext>
            </a:extLst>
          </p:cNvPr>
          <p:cNvSpPr/>
          <p:nvPr/>
        </p:nvSpPr>
        <p:spPr>
          <a:xfrm>
            <a:off x="2171001" y="4648201"/>
            <a:ext cx="1524000" cy="914400"/>
          </a:xfrm>
          <a:prstGeom prst="roundRect">
            <a:avLst/>
          </a:prstGeom>
        </p:spPr>
        <p:style>
          <a:lnRef idx="0">
            <a:scrgbClr r="0" g="0" b="0"/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rtlCol="0" anchor="ctr"/>
          <a:lstStyle/>
          <a:p>
            <a:pPr algn="ctr"/>
            <a:r>
              <a:rPr lang="en-US" dirty="0"/>
              <a:t>HDMI &amp; USB Cables</a:t>
            </a:r>
          </a:p>
        </p:txBody>
      </p:sp>
      <p:sp>
        <p:nvSpPr>
          <p:cNvPr id="10" name="Rectangle: Rounded Corners 9">
            <a:hlinkClick r:id="rId4" action="ppaction://hlinksldjump"/>
            <a:extLst>
              <a:ext uri="{FF2B5EF4-FFF2-40B4-BE49-F238E27FC236}">
                <a16:creationId xmlns:a16="http://schemas.microsoft.com/office/drawing/2014/main" id="{A9B8F1A8-E516-4793-B701-716B360AE1DE}"/>
              </a:ext>
            </a:extLst>
          </p:cNvPr>
          <p:cNvSpPr/>
          <p:nvPr/>
        </p:nvSpPr>
        <p:spPr>
          <a:xfrm>
            <a:off x="2190750" y="5764826"/>
            <a:ext cx="1524000" cy="914400"/>
          </a:xfrm>
          <a:prstGeom prst="roundRect">
            <a:avLst/>
          </a:prstGeom>
        </p:spPr>
        <p:style>
          <a:lnRef idx="0">
            <a:scrgbClr r="0" g="0" b="0"/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rtlCol="0" anchor="ctr"/>
          <a:lstStyle/>
          <a:p>
            <a:pPr algn="ctr"/>
            <a:r>
              <a:rPr lang="en-US" dirty="0"/>
              <a:t>Powering Off System</a:t>
            </a:r>
          </a:p>
        </p:txBody>
      </p:sp>
    </p:spTree>
    <p:extLst>
      <p:ext uri="{95FD83E6-C1BB-4382-AB94-867B3E4BDDD5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4813271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1386792D-BD97-48CE-879B-3495125F2CA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76C0B51-E67B-4FF4-9CF6-33C758D57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876550" y="6065065"/>
            <a:ext cx="2266950" cy="2266950"/>
          </a:xfrm>
          <a:prstGeom prst="rect">
            <a:avLst/>
          </a:prstGeom>
          <a:noFill/>
        </p:spPr>
      </p:pic>
      <p:sp>
        <p:nvSpPr>
          <p:cNvPr id="3" name="Title Placeholder 1">
            <a:extLst>
              <a:ext uri="{6D8CF5EF-82D2-4B32-9320-8E66AE29971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2BD1AF5-CA7C-4238-AECA-7986BE36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321" y="152399"/>
            <a:ext cx="3007989" cy="1250732"/>
          </a:xfrm>
        </p:spPr>
        <p:txBody>
          <a:bodyPr rtlCol="0"/>
          <a:lstStyle/>
          <a:p>
            <a:pPr algn="ctr"/>
            <a:r>
              <a:rPr lang="en-US" sz="2800" dirty="0"/>
              <a:t>Wireless Presentation</a:t>
            </a:r>
          </a:p>
        </p:txBody>
      </p:sp>
      <p:sp>
        <p:nvSpPr>
          <p:cNvPr id="4" name="Content Placeholder 9">
            <a:extLst>
              <a:ext uri="{5CA73FC4-1C9B-4538-82E0-0B2F347FD8B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DAEFDD4-E8C4-4663-BCF3-6B3477175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40" y="1881365"/>
            <a:ext cx="4917020" cy="1114920"/>
          </a:xfrm>
        </p:spPr>
        <p:txBody>
          <a:bodyPr rtlCol="0">
            <a:normAutofit/>
          </a:bodyPr>
          <a:lstStyle/>
          <a:p>
            <a:r>
              <a:rPr lang="en-US" sz="1100" dirty="0"/>
              <a:t>1. Use the TV Remote to Turn on the TV</a:t>
            </a:r>
          </a:p>
          <a:p>
            <a:r>
              <a:rPr lang="en-US" sz="1100" dirty="0"/>
              <a:t>2. Press the HDMI button and select HDMI 1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DD66D73A-47F5-436E-9B41-5A97D008AC9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C2E79F0-A0FE-4DC5-B8B7-7649581C5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222" y="1442190"/>
            <a:ext cx="905909" cy="3727973"/>
          </a:xfrm>
          <a:prstGeom prst="rect">
            <a:avLst/>
          </a:prstGeom>
          <a:noFill/>
        </p:spPr>
      </p:pic>
      <p:sp>
        <p:nvSpPr>
          <p:cNvPr id="6" name="Arrow: Right 5">
            <a:extLst>
              <a:ext uri="{A009F25A-1C5D-44E4-AD1A-B1A96746B5A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54A7BCF-E328-4D48-85ED-6D73310DB6C1}"/>
              </a:ext>
            </a:extLst>
          </p:cNvPr>
          <p:cNvSpPr/>
          <p:nvPr/>
        </p:nvSpPr>
        <p:spPr>
          <a:xfrm rot="12420000">
            <a:off x="3887221" y="1728578"/>
            <a:ext cx="576629" cy="177938"/>
          </a:xfrm>
          <a:prstGeom prst="rightArrow">
            <a:avLst/>
          </a:prstGeom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013" dirty="0"/>
          </a:p>
        </p:txBody>
      </p:sp>
      <p:sp>
        <p:nvSpPr>
          <p:cNvPr id="7" name="TextBox 6">
            <a:extLst>
              <a:ext uri="{8C722804-088B-4A4D-9FF0-C56F8DBF5CF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013E84D-00E8-45D2-A68D-0CDEBE087779}"/>
              </a:ext>
            </a:extLst>
          </p:cNvPr>
          <p:cNvSpPr txBox="1"/>
          <p:nvPr/>
        </p:nvSpPr>
        <p:spPr>
          <a:xfrm>
            <a:off x="4310229" y="1818897"/>
            <a:ext cx="162132" cy="215684"/>
          </a:xfrm>
          <a:prstGeom prst="rect">
            <a:avLst/>
          </a:prstGeom>
        </p:spPr>
        <p:txBody>
          <a:bodyPr vert="horz" wrap="square" lIns="53578" tIns="26789" rIns="53578" bIns="26789" rtlCol="0" anchor="t">
            <a:spAutoFit/>
          </a:bodyPr>
          <a:lstStyle/>
          <a:p>
            <a:pPr>
              <a:defRPr lang="en-US" sz="1400" dirty="0"/>
            </a:pPr>
            <a:r>
              <a:rPr lang="en-US" sz="1050" dirty="0"/>
              <a:t>1</a:t>
            </a:r>
          </a:p>
        </p:txBody>
      </p:sp>
      <p:sp>
        <p:nvSpPr>
          <p:cNvPr id="8" name="TextBox 7">
            <a:extLst>
              <a:ext uri="{58698CE1-6071-4900-BEEA-6BCA87B693B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030E522-CBF3-4A85-9291-9BBE4ACAC7E2}"/>
              </a:ext>
            </a:extLst>
          </p:cNvPr>
          <p:cNvSpPr txBox="1"/>
          <p:nvPr/>
        </p:nvSpPr>
        <p:spPr>
          <a:xfrm>
            <a:off x="2801583" y="1872633"/>
            <a:ext cx="172414" cy="175353"/>
          </a:xfrm>
          <a:prstGeom prst="rect">
            <a:avLst/>
          </a:prstGeom>
        </p:spPr>
        <p:txBody>
          <a:bodyPr vert="horz" lIns="53578" tIns="26789" rIns="53578" bIns="26789" rtlCol="0" anchor="t">
            <a:spAutoFit/>
          </a:bodyPr>
          <a:lstStyle/>
          <a:p>
            <a:pPr>
              <a:defRPr lang="en-US" sz="1400" dirty="0"/>
            </a:pPr>
            <a:r>
              <a:rPr lang="en-US" sz="788" dirty="0"/>
              <a:t>2</a:t>
            </a:r>
          </a:p>
        </p:txBody>
      </p:sp>
      <p:sp>
        <p:nvSpPr>
          <p:cNvPr id="9" name="Arrow: Right 8">
            <a:extLst>
              <a:ext uri="{774DCEE3-D898-404C-8CDE-D1E51125705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ED97604-08CE-4126-A896-61819F2EEF8F}"/>
              </a:ext>
            </a:extLst>
          </p:cNvPr>
          <p:cNvSpPr/>
          <p:nvPr/>
        </p:nvSpPr>
        <p:spPr>
          <a:xfrm rot="18060000">
            <a:off x="2762211" y="1871341"/>
            <a:ext cx="576629" cy="177938"/>
          </a:xfrm>
          <a:prstGeom prst="rightArrow">
            <a:avLst/>
          </a:prstGeom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013" dirty="0"/>
          </a:p>
        </p:txBody>
      </p:sp>
      <p:sp>
        <p:nvSpPr>
          <p:cNvPr id="10" name="Arrow: Right 9">
            <a:extLst>
              <a:ext uri="{679067B3-769A-451C-BA0E-A049C720CF9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C19AD90-83A9-4573-B465-455DB227DD18}"/>
              </a:ext>
            </a:extLst>
          </p:cNvPr>
          <p:cNvSpPr/>
          <p:nvPr/>
        </p:nvSpPr>
        <p:spPr>
          <a:xfrm rot="1200000">
            <a:off x="2272629" y="6464966"/>
            <a:ext cx="864638" cy="600240"/>
          </a:xfrm>
          <a:prstGeom prst="rightArrow">
            <a:avLst/>
          </a:prstGeom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013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D8839232-AF2D-49ED-8ECF-1B48A0D14289}"/>
              </a:ext>
              <a:ext uri="{5CA73FC4-1C9B-4538-82E0-0B2F347FD8B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DAEFDD4-E8C4-4663-BCF3-6B3477175CC2}"/>
              </a:ext>
            </a:extLst>
          </p:cNvPr>
          <p:cNvSpPr txBox="1">
            <a:spLocks/>
          </p:cNvSpPr>
          <p:nvPr/>
        </p:nvSpPr>
        <p:spPr>
          <a:xfrm>
            <a:off x="226480" y="5103361"/>
            <a:ext cx="4917020" cy="1504342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>
            <a:lvl1pPr marL="192881" lvl="0" indent="-192881" algn="l" rtl="0">
              <a:spcBef>
                <a:spcPts val="675"/>
              </a:spcBef>
              <a:buClr>
                <a:schemeClr val="tx1">
                  <a:lumMod val="85000"/>
                  <a:lumOff val="15000"/>
                </a:schemeClr>
              </a:buClr>
              <a:buFont typeface="Source Sans Pro"/>
              <a:buChar char="⇢"/>
              <a:defRPr lang="en-US" sz="1013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17909" lvl="1" indent="-160734" algn="l" rtl="0">
              <a:spcBef>
                <a:spcPct val="20000"/>
              </a:spcBef>
              <a:buClr>
                <a:srgbClr val="88A797"/>
              </a:buClr>
              <a:buFont typeface="Arial"/>
              <a:buChar char="-"/>
              <a:defRPr lang="en-US" sz="9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2pPr>
            <a:lvl3pPr marL="642938" lvl="2" indent="-128588" algn="l" rtl="0">
              <a:spcBef>
                <a:spcPct val="20000"/>
              </a:spcBef>
              <a:buClr>
                <a:srgbClr val="88A797"/>
              </a:buClr>
              <a:buFont typeface="Arial"/>
              <a:buChar char="•"/>
              <a:defRPr lang="en-US" sz="788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3pPr>
            <a:lvl4pPr marL="900113" lvl="3" indent="-128588" algn="l" rtl="0">
              <a:spcBef>
                <a:spcPct val="20000"/>
              </a:spcBef>
              <a:buClr>
                <a:srgbClr val="88A797"/>
              </a:buClr>
              <a:buFont typeface="Arial"/>
              <a:buChar char="-"/>
              <a:defRPr lang="en-US" sz="675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4pPr>
            <a:lvl5pPr marL="1157288" lvl="4" indent="-128588" algn="l" rtl="0">
              <a:spcBef>
                <a:spcPct val="20000"/>
              </a:spcBef>
              <a:buClr>
                <a:srgbClr val="88A797"/>
              </a:buClr>
              <a:buFont typeface="Arial"/>
              <a:buChar char="•"/>
              <a:defRPr lang="en-US" sz="619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5pPr>
            <a:lvl6pPr marL="1414463" lvl="5" indent="-128588" algn="l" rtl="0">
              <a:spcBef>
                <a:spcPct val="20000"/>
              </a:spcBef>
              <a:buFont typeface="Arial"/>
              <a:buChar char="•"/>
              <a:defRPr lang="en-US" sz="619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6pPr>
            <a:lvl7pPr marL="1671638" lvl="6" indent="-128588" algn="l" rtl="0">
              <a:spcBef>
                <a:spcPct val="20000"/>
              </a:spcBef>
              <a:buFont typeface="Arial"/>
              <a:buChar char="•"/>
              <a:defRPr lang="en-US" sz="619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7pPr>
            <a:lvl8pPr marL="1928813" lvl="7" indent="-128588" algn="l" rtl="0">
              <a:spcBef>
                <a:spcPct val="20000"/>
              </a:spcBef>
              <a:buFont typeface="Arial"/>
              <a:buChar char="•"/>
              <a:defRPr lang="en-US" sz="619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8pPr>
            <a:lvl9pPr marL="2185988" lvl="8" indent="-128588" algn="l" rtl="0">
              <a:spcBef>
                <a:spcPct val="20000"/>
              </a:spcBef>
              <a:buFont typeface="Arial"/>
              <a:buChar char="•"/>
              <a:defRPr lang="en-US" sz="619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200" dirty="0"/>
          </a:p>
          <a:p>
            <a:r>
              <a:rPr lang="en-US" sz="1200" dirty="0"/>
              <a:t>3. Plug the Clickshare Puck into your laptop</a:t>
            </a:r>
          </a:p>
          <a:p>
            <a:r>
              <a:rPr lang="en-US" sz="1200" dirty="0"/>
              <a:t>4. Wait until the White pulsing light on the Clickshare puck stops flashing</a:t>
            </a:r>
          </a:p>
          <a:p>
            <a:r>
              <a:rPr lang="en-US" sz="1200" dirty="0"/>
              <a:t>5. Press the Button on the puck to start sharing</a:t>
            </a:r>
          </a:p>
        </p:txBody>
      </p:sp>
      <p:sp>
        <p:nvSpPr>
          <p:cNvPr id="15" name="Rectangle: Rounded Corners 14">
            <a:hlinkClick r:id="rId4" action="ppaction://hlinksldjump"/>
            <a:extLst>
              <a:ext uri="{FF2B5EF4-FFF2-40B4-BE49-F238E27FC236}">
                <a16:creationId xmlns:a16="http://schemas.microsoft.com/office/drawing/2014/main" id="{A0CBDB37-2DE2-4AA8-8436-AE3F71F2516B}"/>
              </a:ext>
            </a:extLst>
          </p:cNvPr>
          <p:cNvSpPr/>
          <p:nvPr/>
        </p:nvSpPr>
        <p:spPr>
          <a:xfrm>
            <a:off x="1942948" y="7874816"/>
            <a:ext cx="1524000" cy="914400"/>
          </a:xfrm>
          <a:prstGeom prst="roundRect">
            <a:avLst/>
          </a:prstGeom>
        </p:spPr>
        <p:style>
          <a:lnRef idx="0">
            <a:scrgbClr r="0" g="0" b="0"/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rtlCol="0" anchor="ctr"/>
          <a:lstStyle/>
          <a:p>
            <a:pPr algn="ctr">
              <a:defRPr lang="en-US" sz="1400" dirty="0"/>
            </a:pPr>
            <a:r>
              <a:rPr lang="en-US" sz="1200" b="1" dirty="0"/>
              <a:t>Use Clickshare For </a:t>
            </a:r>
          </a:p>
          <a:p>
            <a:pPr algn="ctr">
              <a:defRPr lang="en-US" sz="1400" dirty="0"/>
            </a:pPr>
            <a:r>
              <a:rPr lang="en-US" sz="1200" b="1" dirty="0"/>
              <a:t>Video</a:t>
            </a:r>
          </a:p>
          <a:p>
            <a:pPr algn="ctr">
              <a:defRPr lang="en-US" sz="1400" dirty="0"/>
            </a:pPr>
            <a:r>
              <a:rPr lang="en-US" sz="1200" b="1" dirty="0"/>
              <a:t> Conferencing</a:t>
            </a:r>
          </a:p>
        </p:txBody>
      </p:sp>
    </p:spTree>
    <p:extLst>
      <p:ext uri="{05397550-683A-4CD1-9412-FE26B978A18F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4813271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9">
            <a:extLst>
              <a:ext uri="{58DEF72C-EEC2-4FCA-9510-4AD479F43BA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E753227-CE52-4D32-8367-CF47F74C8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72" y="1143000"/>
            <a:ext cx="4917020" cy="2619263"/>
          </a:xfrm>
        </p:spPr>
        <p:txBody>
          <a:bodyPr rtlCol="0">
            <a:normAutofit lnSpcReduction="10000"/>
          </a:bodyPr>
          <a:lstStyle/>
          <a:p>
            <a:r>
              <a:rPr lang="en-US" sz="1600" dirty="0"/>
              <a:t>1. Open your Video Conferencing platform(zoom, Teams, Go To)</a:t>
            </a:r>
          </a:p>
          <a:p>
            <a:r>
              <a:rPr lang="en-US" sz="1600" dirty="0"/>
              <a:t>2. Find your Driver Settings (Camera, Mic, Speaker Output)</a:t>
            </a:r>
          </a:p>
          <a:p>
            <a:r>
              <a:rPr lang="en-US" sz="1600" dirty="0"/>
              <a:t>3. Select </a:t>
            </a:r>
            <a:r>
              <a:rPr lang="en-US" sz="1600" b="1" dirty="0">
                <a:latin typeface="+mn-lt"/>
              </a:rPr>
              <a:t>ROOM CAMERA</a:t>
            </a:r>
            <a:r>
              <a:rPr lang="en-US" sz="1600" dirty="0"/>
              <a:t> as your </a:t>
            </a:r>
            <a:r>
              <a:rPr lang="en-US" sz="1600" b="1" dirty="0">
                <a:latin typeface="+mn-lt"/>
              </a:rPr>
              <a:t>camera</a:t>
            </a:r>
          </a:p>
          <a:p>
            <a:r>
              <a:rPr lang="en-US" sz="1600" dirty="0"/>
              <a:t>4. Select </a:t>
            </a:r>
            <a:r>
              <a:rPr lang="en-US" sz="1600" b="1" dirty="0">
                <a:latin typeface="+mn-lt"/>
              </a:rPr>
              <a:t>CLICKSHARE ROOM SPEAKERPHONE</a:t>
            </a:r>
            <a:r>
              <a:rPr lang="en-US" sz="1600" dirty="0"/>
              <a:t> as your </a:t>
            </a:r>
            <a:r>
              <a:rPr lang="en-US" sz="1600" b="1" dirty="0">
                <a:latin typeface="+mn-lt"/>
              </a:rPr>
              <a:t>mic</a:t>
            </a:r>
          </a:p>
          <a:p>
            <a:r>
              <a:rPr lang="en-US" sz="1600" dirty="0"/>
              <a:t>5. Select </a:t>
            </a:r>
            <a:r>
              <a:rPr lang="en-US" sz="1600" b="1" dirty="0">
                <a:latin typeface="+mn-lt"/>
              </a:rPr>
              <a:t>CLICKSHARE ROOM SPEAKERPHONE</a:t>
            </a:r>
            <a:r>
              <a:rPr lang="en-US" sz="1600" dirty="0"/>
              <a:t> as your </a:t>
            </a:r>
            <a:r>
              <a:rPr lang="en-US" sz="1600" b="1" dirty="0">
                <a:latin typeface="+mn-lt"/>
              </a:rPr>
              <a:t>audio</a:t>
            </a:r>
            <a:r>
              <a:rPr lang="en-US" sz="1600" dirty="0"/>
              <a:t> output</a:t>
            </a:r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22576158-08FA-497E-B03F-0E76AD23FAA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2092841-A313-430B-9140-5685DAE20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12" y="3841123"/>
            <a:ext cx="3509476" cy="2190075"/>
          </a:xfrm>
          <a:prstGeom prst="rect">
            <a:avLst/>
          </a:prstGeom>
          <a:noFill/>
        </p:spPr>
      </p:pic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AB5C41A6-7129-4B7C-BDA5-0122D7C16402}"/>
              </a:ext>
              <a:ext uri="{6D8CF5EF-82D2-4B32-9320-8E66AE29971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2BD1AF5-CA7C-4238-AECA-7986BE36A598}"/>
              </a:ext>
            </a:extLst>
          </p:cNvPr>
          <p:cNvSpPr txBox="1">
            <a:spLocks/>
          </p:cNvSpPr>
          <p:nvPr/>
        </p:nvSpPr>
        <p:spPr>
          <a:xfrm>
            <a:off x="1202321" y="152399"/>
            <a:ext cx="3007989" cy="125073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lvl="0" algn="l" rtl="0">
              <a:lnSpc>
                <a:spcPct val="100000"/>
              </a:lnSpc>
              <a:spcBef>
                <a:spcPct val="0"/>
              </a:spcBef>
              <a:buNone/>
              <a:defRPr lang="en-US" sz="1800" b="1" i="0" dirty="0">
                <a:solidFill>
                  <a:schemeClr val="tx2"/>
                </a:solidFill>
                <a:latin typeface="+mj-lt"/>
              </a:defRPr>
            </a:lvl1pPr>
          </a:lstStyle>
          <a:p>
            <a:pPr algn="ctr"/>
            <a:r>
              <a:rPr lang="en-US" sz="2800" dirty="0"/>
              <a:t>Wireless Video Conferencing</a:t>
            </a:r>
          </a:p>
        </p:txBody>
      </p:sp>
      <p:sp>
        <p:nvSpPr>
          <p:cNvPr id="10" name="Rectangle: Rounded Corners 9">
            <a:hlinkClick r:id="rId3" action="ppaction://hlinksldjump"/>
            <a:extLst>
              <a:ext uri="{FF2B5EF4-FFF2-40B4-BE49-F238E27FC236}">
                <a16:creationId xmlns:a16="http://schemas.microsoft.com/office/drawing/2014/main" id="{1B2CEFD6-58D8-41F9-88CC-7E7BDE5838C7}"/>
              </a:ext>
            </a:extLst>
          </p:cNvPr>
          <p:cNvSpPr/>
          <p:nvPr/>
        </p:nvSpPr>
        <p:spPr>
          <a:xfrm>
            <a:off x="440321" y="7924800"/>
            <a:ext cx="1524000" cy="914400"/>
          </a:xfrm>
          <a:prstGeom prst="roundRect">
            <a:avLst/>
          </a:prstGeom>
        </p:spPr>
        <p:style>
          <a:lnRef idx="0">
            <a:scrgbClr r="0" g="0" b="0"/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rtlCol="0" anchor="ctr"/>
          <a:lstStyle/>
          <a:p>
            <a:pPr algn="ctr">
              <a:defRPr lang="en-US" sz="1400" dirty="0"/>
            </a:pPr>
            <a:r>
              <a:rPr lang="en-US" sz="1200" b="1" dirty="0"/>
              <a:t>Main</a:t>
            </a:r>
          </a:p>
          <a:p>
            <a:pPr algn="ctr">
              <a:defRPr lang="en-US" sz="1400" dirty="0"/>
            </a:pPr>
            <a:r>
              <a:rPr lang="en-US" sz="1200" b="1" dirty="0"/>
              <a:t>Menu</a:t>
            </a:r>
          </a:p>
        </p:txBody>
      </p:sp>
      <p:sp>
        <p:nvSpPr>
          <p:cNvPr id="11" name="Rectangle: Rounded Corners 10">
            <a:hlinkClick r:id="rId4" action="ppaction://hlinksldjump"/>
            <a:extLst>
              <a:ext uri="{FF2B5EF4-FFF2-40B4-BE49-F238E27FC236}">
                <a16:creationId xmlns:a16="http://schemas.microsoft.com/office/drawing/2014/main" id="{4795AB0F-EC54-4C48-A07C-37EED532441E}"/>
              </a:ext>
            </a:extLst>
          </p:cNvPr>
          <p:cNvSpPr/>
          <p:nvPr/>
        </p:nvSpPr>
        <p:spPr>
          <a:xfrm>
            <a:off x="3333750" y="7924800"/>
            <a:ext cx="1524000" cy="914400"/>
          </a:xfrm>
          <a:prstGeom prst="roundRect">
            <a:avLst/>
          </a:prstGeom>
        </p:spPr>
        <p:style>
          <a:lnRef idx="0">
            <a:scrgbClr r="0" g="0" b="0"/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rtlCol="0" anchor="ctr"/>
          <a:lstStyle/>
          <a:p>
            <a:pPr algn="ctr">
              <a:defRPr lang="en-US" sz="1400" dirty="0"/>
            </a:pPr>
            <a:r>
              <a:rPr lang="en-US" sz="1200" b="1" dirty="0"/>
              <a:t>Clickshare for Local Presentation</a:t>
            </a:r>
          </a:p>
        </p:txBody>
      </p:sp>
    </p:spTree>
    <p:extLst>
      <p:ext uri="{7857B5A3-6425-4B71-AC34-8F2E4753EEA4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4813271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9">
            <a:extLst>
              <a:ext uri="{CE9C5E18-4B55-449D-A2D5-942D00BC4BD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90624CB-3D5F-4BA3-994E-58ABFADF1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40" y="1567909"/>
            <a:ext cx="4917020" cy="758219"/>
          </a:xfrm>
        </p:spPr>
        <p:txBody>
          <a:bodyPr rtlCol="0">
            <a:normAutofit/>
          </a:bodyPr>
          <a:lstStyle/>
          <a:p>
            <a:r>
              <a:rPr lang="en-US" sz="1200" dirty="0"/>
              <a:t>1. Use the TV Remote to Turn on the TV</a:t>
            </a:r>
          </a:p>
          <a:p>
            <a:r>
              <a:rPr lang="en-US" sz="1200" dirty="0"/>
              <a:t>2. Press the HDMI button and select HDMI 2</a:t>
            </a:r>
          </a:p>
        </p:txBody>
      </p:sp>
      <p:pic>
        <p:nvPicPr>
          <p:cNvPr id="4" name="Picture 3">
            <a:extLst>
              <a:ext uri="{4966A58F-B4F0-4444-9008-A1B9C2DA09C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2EF8391-DF0C-49DD-8819-529B851BA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726" y="2558585"/>
            <a:ext cx="800049" cy="3292341"/>
          </a:xfrm>
          <a:prstGeom prst="rect">
            <a:avLst/>
          </a:prstGeom>
          <a:noFill/>
        </p:spPr>
      </p:pic>
      <p:sp>
        <p:nvSpPr>
          <p:cNvPr id="5" name="Arrow: Right 4">
            <a:extLst>
              <a:ext uri="{2A728D37-4A46-4F7D-9C91-64451AC3071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4298D23-5412-4449-8AB0-7D80498AE4EF}"/>
              </a:ext>
            </a:extLst>
          </p:cNvPr>
          <p:cNvSpPr/>
          <p:nvPr/>
        </p:nvSpPr>
        <p:spPr>
          <a:xfrm rot="12420000">
            <a:off x="4002920" y="2809695"/>
            <a:ext cx="576629" cy="177938"/>
          </a:xfrm>
          <a:prstGeom prst="rightArrow">
            <a:avLst/>
          </a:prstGeom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013" dirty="0"/>
          </a:p>
        </p:txBody>
      </p:sp>
      <p:sp>
        <p:nvSpPr>
          <p:cNvPr id="6" name="TextBox 5">
            <a:extLst>
              <a:ext uri="{93F8A307-40CA-412C-BD77-9961B91AB10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46A73E8-8B3C-444A-B4F8-570F2C31B2A3}"/>
              </a:ext>
            </a:extLst>
          </p:cNvPr>
          <p:cNvSpPr txBox="1"/>
          <p:nvPr/>
        </p:nvSpPr>
        <p:spPr>
          <a:xfrm>
            <a:off x="4538935" y="2953817"/>
            <a:ext cx="99162" cy="175353"/>
          </a:xfrm>
          <a:prstGeom prst="rect">
            <a:avLst/>
          </a:prstGeom>
        </p:spPr>
        <p:txBody>
          <a:bodyPr vert="horz" lIns="53578" tIns="26789" rIns="53578" bIns="26789" rtlCol="0" anchor="t">
            <a:spAutoFit/>
          </a:bodyPr>
          <a:lstStyle/>
          <a:p>
            <a:pPr>
              <a:defRPr lang="en-US" sz="1400" dirty="0"/>
            </a:pPr>
            <a:r>
              <a:rPr lang="en-US" sz="788" dirty="0"/>
              <a:t>1</a:t>
            </a:r>
          </a:p>
        </p:txBody>
      </p:sp>
      <p:sp>
        <p:nvSpPr>
          <p:cNvPr id="7" name="TextBox 6">
            <a:extLst>
              <a:ext uri="{91F64AC3-22F4-4722-BDB1-C65BCFDFF4F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4DA56B5-786B-490E-87FD-50CA07DAF9C0}"/>
              </a:ext>
            </a:extLst>
          </p:cNvPr>
          <p:cNvSpPr txBox="1"/>
          <p:nvPr/>
        </p:nvSpPr>
        <p:spPr>
          <a:xfrm>
            <a:off x="2968764" y="3249126"/>
            <a:ext cx="172414" cy="175353"/>
          </a:xfrm>
          <a:prstGeom prst="rect">
            <a:avLst/>
          </a:prstGeom>
        </p:spPr>
        <p:txBody>
          <a:bodyPr vert="horz" lIns="53578" tIns="26789" rIns="53578" bIns="26789" rtlCol="0" anchor="t">
            <a:spAutoFit/>
          </a:bodyPr>
          <a:lstStyle/>
          <a:p>
            <a:pPr>
              <a:defRPr lang="en-US" sz="1400" dirty="0"/>
            </a:pPr>
            <a:r>
              <a:rPr lang="en-US" sz="788" dirty="0"/>
              <a:t>2</a:t>
            </a:r>
          </a:p>
        </p:txBody>
      </p:sp>
      <p:sp>
        <p:nvSpPr>
          <p:cNvPr id="8" name="Arrow: Right 7">
            <a:extLst>
              <a:ext uri="{F51D45B4-0044-459B-BC1F-332E6C00950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4350C5E-4CB4-4AA5-AD48-CEFDE99B5526}"/>
              </a:ext>
            </a:extLst>
          </p:cNvPr>
          <p:cNvSpPr/>
          <p:nvPr/>
        </p:nvSpPr>
        <p:spPr>
          <a:xfrm rot="18060000">
            <a:off x="2991411" y="2944959"/>
            <a:ext cx="576629" cy="177938"/>
          </a:xfrm>
          <a:prstGeom prst="rightArrow">
            <a:avLst/>
          </a:prstGeom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013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24F163A8-FD3E-4838-97BE-6D38396B567F}"/>
              </a:ext>
              <a:ext uri="{6D8CF5EF-82D2-4B32-9320-8E66AE29971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2BD1AF5-CA7C-4238-AECA-7986BE36A598}"/>
              </a:ext>
            </a:extLst>
          </p:cNvPr>
          <p:cNvSpPr txBox="1">
            <a:spLocks/>
          </p:cNvSpPr>
          <p:nvPr/>
        </p:nvSpPr>
        <p:spPr>
          <a:xfrm>
            <a:off x="1202321" y="152399"/>
            <a:ext cx="3007989" cy="125073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lvl="0" algn="l" rtl="0">
              <a:lnSpc>
                <a:spcPct val="100000"/>
              </a:lnSpc>
              <a:spcBef>
                <a:spcPct val="0"/>
              </a:spcBef>
              <a:buNone/>
              <a:defRPr lang="en-US" sz="1800" b="1" i="0" dirty="0">
                <a:solidFill>
                  <a:schemeClr val="tx2"/>
                </a:solidFill>
                <a:latin typeface="+mj-lt"/>
              </a:defRPr>
            </a:lvl1pPr>
          </a:lstStyle>
          <a:p>
            <a:pPr algn="ctr"/>
            <a:r>
              <a:rPr lang="en-US" sz="2800" dirty="0"/>
              <a:t>HDMI &amp; USB Cables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2AD12B1D-4597-433D-AA79-8704F46F2050}"/>
              </a:ext>
              <a:ext uri="{CE9C5E18-4B55-449D-A2D5-942D00BC4BD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90624CB-3D5F-4BA3-994E-58ABFADF1205}"/>
              </a:ext>
            </a:extLst>
          </p:cNvPr>
          <p:cNvSpPr txBox="1">
            <a:spLocks/>
          </p:cNvSpPr>
          <p:nvPr/>
        </p:nvSpPr>
        <p:spPr>
          <a:xfrm>
            <a:off x="226480" y="5803314"/>
            <a:ext cx="4917020" cy="1309632"/>
          </a:xfrm>
          <a:prstGeom prst="rect">
            <a:avLst/>
          </a:prstGeom>
        </p:spPr>
        <p:txBody>
          <a:bodyPr vert="horz" lIns="91440" tIns="93600" rIns="91440" bIns="45720" rtlCol="0">
            <a:normAutofit lnSpcReduction="10000"/>
          </a:bodyPr>
          <a:lstStyle>
            <a:lvl1pPr marL="192881" lvl="0" indent="-192881" algn="l" rtl="0">
              <a:spcBef>
                <a:spcPts val="675"/>
              </a:spcBef>
              <a:buClr>
                <a:schemeClr val="tx1">
                  <a:lumMod val="85000"/>
                  <a:lumOff val="15000"/>
                </a:schemeClr>
              </a:buClr>
              <a:buFont typeface="Source Sans Pro"/>
              <a:buChar char="⇢"/>
              <a:defRPr lang="en-US" sz="1013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17909" lvl="1" indent="-160734" algn="l" rtl="0">
              <a:spcBef>
                <a:spcPct val="20000"/>
              </a:spcBef>
              <a:buClr>
                <a:srgbClr val="88A797"/>
              </a:buClr>
              <a:buFont typeface="Arial"/>
              <a:buChar char="-"/>
              <a:defRPr lang="en-US" sz="9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2pPr>
            <a:lvl3pPr marL="642938" lvl="2" indent="-128588" algn="l" rtl="0">
              <a:spcBef>
                <a:spcPct val="20000"/>
              </a:spcBef>
              <a:buClr>
                <a:srgbClr val="88A797"/>
              </a:buClr>
              <a:buFont typeface="Arial"/>
              <a:buChar char="•"/>
              <a:defRPr lang="en-US" sz="788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3pPr>
            <a:lvl4pPr marL="900113" lvl="3" indent="-128588" algn="l" rtl="0">
              <a:spcBef>
                <a:spcPct val="20000"/>
              </a:spcBef>
              <a:buClr>
                <a:srgbClr val="88A797"/>
              </a:buClr>
              <a:buFont typeface="Arial"/>
              <a:buChar char="-"/>
              <a:defRPr lang="en-US" sz="675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4pPr>
            <a:lvl5pPr marL="1157288" lvl="4" indent="-128588" algn="l" rtl="0">
              <a:spcBef>
                <a:spcPct val="20000"/>
              </a:spcBef>
              <a:buClr>
                <a:srgbClr val="88A797"/>
              </a:buClr>
              <a:buFont typeface="Arial"/>
              <a:buChar char="•"/>
              <a:defRPr lang="en-US" sz="619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5pPr>
            <a:lvl6pPr marL="1414463" lvl="5" indent="-128588" algn="l" rtl="0">
              <a:spcBef>
                <a:spcPct val="20000"/>
              </a:spcBef>
              <a:buFont typeface="Arial"/>
              <a:buChar char="•"/>
              <a:defRPr lang="en-US" sz="619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6pPr>
            <a:lvl7pPr marL="1671638" lvl="6" indent="-128588" algn="l" rtl="0">
              <a:spcBef>
                <a:spcPct val="20000"/>
              </a:spcBef>
              <a:buFont typeface="Arial"/>
              <a:buChar char="•"/>
              <a:defRPr lang="en-US" sz="619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7pPr>
            <a:lvl8pPr marL="1928813" lvl="7" indent="-128588" algn="l" rtl="0">
              <a:spcBef>
                <a:spcPct val="20000"/>
              </a:spcBef>
              <a:buFont typeface="Arial"/>
              <a:buChar char="•"/>
              <a:defRPr lang="en-US" sz="619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8pPr>
            <a:lvl9pPr marL="2185988" lvl="8" indent="-128588" algn="l" rtl="0">
              <a:spcBef>
                <a:spcPct val="20000"/>
              </a:spcBef>
              <a:buFont typeface="Arial"/>
              <a:buChar char="•"/>
              <a:defRPr lang="en-US" sz="619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9pPr>
          </a:lstStyle>
          <a:p>
            <a:pPr marL="0" indent="0">
              <a:buFont typeface="Source Sans Pro"/>
              <a:buNone/>
            </a:pPr>
            <a:endParaRPr lang="en-US" sz="1200" dirty="0"/>
          </a:p>
          <a:p>
            <a:r>
              <a:rPr lang="en-US" sz="1200" dirty="0"/>
              <a:t>3. Plug the USB and HDMI cables into your laptop</a:t>
            </a:r>
          </a:p>
          <a:p>
            <a:r>
              <a:rPr lang="en-US" sz="1200" dirty="0"/>
              <a:t>4. Use this for Local presentation or Video Conferencing</a:t>
            </a:r>
          </a:p>
          <a:p>
            <a:r>
              <a:rPr lang="en-US" sz="1200" dirty="0"/>
              <a:t>5. For Video Conferencing, select BOSE SOUND BAR/VB1 as your Camera, audio, Mic settings</a:t>
            </a:r>
          </a:p>
        </p:txBody>
      </p:sp>
      <p:sp>
        <p:nvSpPr>
          <p:cNvPr id="14" name="Rectangle: Rounded Corners 13">
            <a:hlinkClick r:id="rId3" action="ppaction://hlinksldjump"/>
            <a:extLst>
              <a:ext uri="{FF2B5EF4-FFF2-40B4-BE49-F238E27FC236}">
                <a16:creationId xmlns:a16="http://schemas.microsoft.com/office/drawing/2014/main" id="{601E6D01-036C-44E9-B0C2-36380C4A2C31}"/>
              </a:ext>
            </a:extLst>
          </p:cNvPr>
          <p:cNvSpPr/>
          <p:nvPr/>
        </p:nvSpPr>
        <p:spPr>
          <a:xfrm>
            <a:off x="1943695" y="7902037"/>
            <a:ext cx="1524000" cy="914400"/>
          </a:xfrm>
          <a:prstGeom prst="roundRect">
            <a:avLst/>
          </a:prstGeom>
        </p:spPr>
        <p:style>
          <a:lnRef idx="0">
            <a:scrgbClr r="0" g="0" b="0"/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rtlCol="0" anchor="ctr"/>
          <a:lstStyle/>
          <a:p>
            <a:pPr algn="ctr">
              <a:defRPr lang="en-US" sz="1400" dirty="0"/>
            </a:pPr>
            <a:r>
              <a:rPr lang="en-US" sz="1200" b="1" dirty="0"/>
              <a:t>Main</a:t>
            </a:r>
          </a:p>
          <a:p>
            <a:pPr algn="ctr">
              <a:defRPr lang="en-US" sz="1400" dirty="0"/>
            </a:pPr>
            <a:r>
              <a:rPr lang="en-US" sz="1200" b="1" dirty="0"/>
              <a:t>Menu</a:t>
            </a:r>
          </a:p>
        </p:txBody>
      </p:sp>
    </p:spTree>
    <p:extLst>
      <p:ext uri="{5517CDCB-5A1C-4E82-84C7-4B615431F365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4813271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9">
            <a:extLst>
              <a:ext uri="{675A90D5-947E-41DE-9CC4-9DDE45AC2DD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7147A70-B35B-45CA-A76A-23C4F7948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47" y="1143000"/>
            <a:ext cx="4984936" cy="2192899"/>
          </a:xfrm>
        </p:spPr>
        <p:txBody>
          <a:bodyPr rtlCol="0">
            <a:normAutofit/>
          </a:bodyPr>
          <a:lstStyle/>
          <a:p>
            <a:r>
              <a:rPr lang="en-US" sz="1400" dirty="0"/>
              <a:t>1. Use the TV Remote to Turn off the TV</a:t>
            </a:r>
          </a:p>
          <a:p>
            <a:r>
              <a:rPr lang="en-US" sz="1400" dirty="0"/>
              <a:t>2. Unplug all cables and pucks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40D4604A-0348-49DF-AD64-9463E850095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A55C238-F601-45F9-AA80-614A5B4A1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315" y="2106553"/>
            <a:ext cx="1078908" cy="4439894"/>
          </a:xfrm>
          <a:prstGeom prst="rect">
            <a:avLst/>
          </a:prstGeom>
          <a:noFill/>
        </p:spPr>
      </p:pic>
      <p:sp>
        <p:nvSpPr>
          <p:cNvPr id="5" name="Arrow: Right 4">
            <a:extLst>
              <a:ext uri="{0A2DF8A5-B227-44C2-A82A-81B27C542E5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215B03A-7594-455A-A68B-86F9C2E43DEC}"/>
              </a:ext>
            </a:extLst>
          </p:cNvPr>
          <p:cNvSpPr/>
          <p:nvPr/>
        </p:nvSpPr>
        <p:spPr>
          <a:xfrm rot="12420000">
            <a:off x="3677685" y="2481536"/>
            <a:ext cx="576629" cy="177938"/>
          </a:xfrm>
          <a:prstGeom prst="rightArrow">
            <a:avLst/>
          </a:prstGeom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013" dirty="0"/>
          </a:p>
        </p:txBody>
      </p:sp>
      <p:sp>
        <p:nvSpPr>
          <p:cNvPr id="6" name="TextBox 5">
            <a:extLst>
              <a:ext uri="{72B34FC9-CE4F-40B1-98DB-6E44CE5C358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BEDE094-5E24-408E-8059-9ED1FDFE9328}"/>
              </a:ext>
            </a:extLst>
          </p:cNvPr>
          <p:cNvSpPr txBox="1"/>
          <p:nvPr/>
        </p:nvSpPr>
        <p:spPr>
          <a:xfrm>
            <a:off x="4196112" y="2607644"/>
            <a:ext cx="99162" cy="175353"/>
          </a:xfrm>
          <a:prstGeom prst="rect">
            <a:avLst/>
          </a:prstGeom>
        </p:spPr>
        <p:txBody>
          <a:bodyPr vert="horz" lIns="53578" tIns="26789" rIns="53578" bIns="26789" rtlCol="0" anchor="t">
            <a:spAutoFit/>
          </a:bodyPr>
          <a:lstStyle/>
          <a:p>
            <a:pPr>
              <a:defRPr lang="en-US" sz="1400" dirty="0"/>
            </a:pPr>
            <a:r>
              <a:rPr lang="en-US" sz="788" dirty="0"/>
              <a:t>1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4582F836-C127-488A-8E31-A8C38F760C45}"/>
              </a:ext>
              <a:ext uri="{6D8CF5EF-82D2-4B32-9320-8E66AE29971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2BD1AF5-CA7C-4238-AECA-7986BE36A598}"/>
              </a:ext>
            </a:extLst>
          </p:cNvPr>
          <p:cNvSpPr txBox="1">
            <a:spLocks/>
          </p:cNvSpPr>
          <p:nvPr/>
        </p:nvSpPr>
        <p:spPr>
          <a:xfrm>
            <a:off x="1202321" y="152399"/>
            <a:ext cx="3007989" cy="125073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lvl="0" algn="l" rtl="0">
              <a:lnSpc>
                <a:spcPct val="100000"/>
              </a:lnSpc>
              <a:spcBef>
                <a:spcPct val="0"/>
              </a:spcBef>
              <a:buNone/>
              <a:defRPr lang="en-US" sz="1800" b="1" i="0" dirty="0">
                <a:solidFill>
                  <a:schemeClr val="tx2"/>
                </a:solidFill>
                <a:latin typeface="+mj-lt"/>
              </a:defRPr>
            </a:lvl1pPr>
          </a:lstStyle>
          <a:p>
            <a:pPr algn="ctr"/>
            <a:r>
              <a:rPr lang="en-US" sz="2800" dirty="0"/>
              <a:t>Powering Off System</a:t>
            </a:r>
          </a:p>
        </p:txBody>
      </p:sp>
      <p:sp>
        <p:nvSpPr>
          <p:cNvPr id="11" name="Rectangle: Rounded Corners 10">
            <a:hlinkClick r:id="rId3" action="ppaction://hlinksldjump"/>
            <a:extLst>
              <a:ext uri="{FF2B5EF4-FFF2-40B4-BE49-F238E27FC236}">
                <a16:creationId xmlns:a16="http://schemas.microsoft.com/office/drawing/2014/main" id="{58F4122D-E0E5-41DA-BD95-5C951D9A08CC}"/>
              </a:ext>
            </a:extLst>
          </p:cNvPr>
          <p:cNvSpPr/>
          <p:nvPr/>
        </p:nvSpPr>
        <p:spPr>
          <a:xfrm>
            <a:off x="1943695" y="7902037"/>
            <a:ext cx="1524000" cy="914400"/>
          </a:xfrm>
          <a:prstGeom prst="roundRect">
            <a:avLst/>
          </a:prstGeom>
        </p:spPr>
        <p:style>
          <a:lnRef idx="0">
            <a:scrgbClr r="0" g="0" b="0"/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rtlCol="0" anchor="ctr"/>
          <a:lstStyle/>
          <a:p>
            <a:pPr algn="ctr">
              <a:defRPr lang="en-US" sz="1400" dirty="0"/>
            </a:pPr>
            <a:r>
              <a:rPr lang="en-US" sz="1200" b="1" dirty="0"/>
              <a:t>Main</a:t>
            </a:r>
          </a:p>
          <a:p>
            <a:pPr algn="ctr">
              <a:defRPr lang="en-US" sz="1400" dirty="0"/>
            </a:pPr>
            <a:r>
              <a:rPr lang="en-US" sz="1200" b="1" dirty="0"/>
              <a:t>Menu</a:t>
            </a:r>
          </a:p>
        </p:txBody>
      </p:sp>
    </p:spTree>
    <p:extLst>
      <p:ext uri="{749523F5-F3D8-41AB-A8DC-E3DEAAFD727B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481327186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2" val="Source Sans Pro-demi_bol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9:0:0" val="6"/>
  <p:tag name="FONTWEIGHT:7:0:0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theme1.xml><?xml version="1.0" encoding="utf-8"?>
<a:theme xmlns:a="http://schemas.openxmlformats.org/drawingml/2006/main" name="Experimental">
  <a:themeElements>
    <a:clrScheme name="Experimental">
      <a:dk1>
        <a:srgbClr val="000000"/>
      </a:dk1>
      <a:lt1>
        <a:srgbClr val="FFFFFF"/>
      </a:lt1>
      <a:dk2>
        <a:srgbClr val="34464D"/>
      </a:dk2>
      <a:lt2>
        <a:srgbClr val="F7F7F7"/>
      </a:lt2>
      <a:accent1>
        <a:srgbClr val="A7D878"/>
      </a:accent1>
      <a:accent2>
        <a:srgbClr val="8AC441"/>
      </a:accent2>
      <a:accent3>
        <a:srgbClr val="528C26"/>
      </a:accent3>
      <a:accent4>
        <a:srgbClr val="CFD8DD"/>
      </a:accent4>
      <a:accent5>
        <a:srgbClr val="7E8D93"/>
      </a:accent5>
      <a:accent6>
        <a:srgbClr val="519EBD"/>
      </a:accent6>
      <a:hlink>
        <a:srgbClr val="33A6D9"/>
      </a:hlink>
      <a:folHlink>
        <a:srgbClr val="81D21B"/>
      </a:folHlink>
    </a:clrScheme>
    <a:fontScheme name="Experimental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Experiment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200000"/>
              </a:schemeClr>
            </a:gs>
            <a:gs pos="35000">
              <a:schemeClr val="phClr">
                <a:tint val="37000"/>
                <a:satMod val="200000"/>
              </a:schemeClr>
            </a:gs>
            <a:gs pos="100000">
              <a:schemeClr val="phClr">
                <a:tint val="15000"/>
                <a:satMod val="2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200000"/>
              </a:schemeClr>
            </a:gs>
            <a:gs pos="40000">
              <a:schemeClr val="phClr">
                <a:tint val="80000"/>
                <a:shade val="99000"/>
                <a:satMod val="20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10800000" scaled="0"/>
        </a:gradFill>
        <a:gradFill rotWithShape="1">
          <a:gsLst>
            <a:gs pos="0">
              <a:schemeClr val="phClr">
                <a:tint val="80000"/>
                <a:satMod val="200000"/>
              </a:schemeClr>
            </a:gs>
            <a:gs pos="100000">
              <a:schemeClr val="phClr">
                <a:shade val="5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3"/>
          </a:solidFill>
          <a:prstDash val="solid"/>
          <a:round/>
        </a:ln>
      </a:spPr>
      <a:bodyPr vert="horz" rtlCol="0" anchor="ctr"/>
      <a:lstStyle>
        <a:lvl1pPr lvl="0" algn="ctr"/>
      </a:lstStyle>
    </a:lnDef>
  </a:objectDefaults>
  <a:extraClrSchemeLst/>
</a:theme>
</file>

<file path=ppt/theme/theme2.xml><?xml version="1.0" encoding="utf-8"?>
<a:theme xmlns:a="http://schemas.openxmlformats.org/drawingml/2006/main" name="Experimental">
  <a:themeElements>
    <a:clrScheme name="Experimental">
      <a:dk1>
        <a:srgbClr val="000000"/>
      </a:dk1>
      <a:lt1>
        <a:srgbClr val="FFFFFF"/>
      </a:lt1>
      <a:dk2>
        <a:srgbClr val="34464D"/>
      </a:dk2>
      <a:lt2>
        <a:srgbClr val="F7F7F7"/>
      </a:lt2>
      <a:accent1>
        <a:srgbClr val="A7D878"/>
      </a:accent1>
      <a:accent2>
        <a:srgbClr val="8AC441"/>
      </a:accent2>
      <a:accent3>
        <a:srgbClr val="528C26"/>
      </a:accent3>
      <a:accent4>
        <a:srgbClr val="CFD8DD"/>
      </a:accent4>
      <a:accent5>
        <a:srgbClr val="7E8D93"/>
      </a:accent5>
      <a:accent6>
        <a:srgbClr val="519EBD"/>
      </a:accent6>
      <a:hlink>
        <a:srgbClr val="33A6D9"/>
      </a:hlink>
      <a:folHlink>
        <a:srgbClr val="81D21B"/>
      </a:folHlink>
    </a:clrScheme>
    <a:fontScheme name="Experimental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Experiment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200000"/>
              </a:schemeClr>
            </a:gs>
            <a:gs pos="35000">
              <a:schemeClr val="phClr">
                <a:tint val="37000"/>
                <a:satMod val="200000"/>
              </a:schemeClr>
            </a:gs>
            <a:gs pos="100000">
              <a:schemeClr val="phClr">
                <a:tint val="15000"/>
                <a:satMod val="2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200000"/>
              </a:schemeClr>
            </a:gs>
            <a:gs pos="40000">
              <a:schemeClr val="phClr">
                <a:tint val="80000"/>
                <a:shade val="99000"/>
                <a:satMod val="20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10800000" scaled="0"/>
        </a:gradFill>
        <a:gradFill rotWithShape="1">
          <a:gsLst>
            <a:gs pos="0">
              <a:schemeClr val="phClr">
                <a:tint val="80000"/>
                <a:satMod val="200000"/>
              </a:schemeClr>
            </a:gs>
            <a:gs pos="100000">
              <a:schemeClr val="phClr">
                <a:shade val="5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3"/>
          </a:solidFill>
          <a:prstDash val="solid"/>
          <a:round/>
        </a:ln>
      </a:spPr>
      <a:bodyPr vert="horz" rtlCol="0" anchor="ctr"/>
      <a:lstStyle>
        <a:lvl1pPr lvl="0" algn="ctr"/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246</Words>
  <Application>Microsoft Office PowerPoint</Application>
  <PresentationFormat>On-screen Show (16:9)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Source Sans Pro</vt:lpstr>
      <vt:lpstr>Arial</vt:lpstr>
      <vt:lpstr>Source Sans Pro-demi_bold</vt:lpstr>
      <vt:lpstr>Experimental</vt:lpstr>
      <vt:lpstr>Animal Assistance AV System</vt:lpstr>
      <vt:lpstr>Wireless Presentation</vt:lpstr>
      <vt:lpstr>PowerPoint Presentation</vt:lpstr>
      <vt:lpstr>PowerPoint Presentation</vt:lpstr>
      <vt:lpstr>PowerPoint Presentation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 smith</dc:creator>
  <cp:lastModifiedBy>Luke Smith</cp:lastModifiedBy>
  <cp:revision>5</cp:revision>
  <dcterms:created xsi:type="dcterms:W3CDTF">2022-03-24T06:30:43Z</dcterms:created>
  <dcterms:modified xsi:type="dcterms:W3CDTF">2022-03-24T15:24:31Z</dcterms:modified>
</cp:coreProperties>
</file>