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arker" userId="19165e5f-e0a1-47d4-a6ad-d22b76848249" providerId="ADAL" clId="{C39CFA68-38AF-4E5B-89D3-394C12FFA1E2}"/>
    <pc:docChg chg="custSel modSld">
      <pc:chgData name="Craig Parker" userId="19165e5f-e0a1-47d4-a6ad-d22b76848249" providerId="ADAL" clId="{C39CFA68-38AF-4E5B-89D3-394C12FFA1E2}" dt="2023-12-04T12:15:11.002" v="15" actId="14100"/>
      <pc:docMkLst>
        <pc:docMk/>
      </pc:docMkLst>
      <pc:sldChg chg="addSp delSp modSp mod">
        <pc:chgData name="Craig Parker" userId="19165e5f-e0a1-47d4-a6ad-d22b76848249" providerId="ADAL" clId="{C39CFA68-38AF-4E5B-89D3-394C12FFA1E2}" dt="2023-12-04T12:15:11.002" v="15" actId="14100"/>
        <pc:sldMkLst>
          <pc:docMk/>
          <pc:sldMk cId="1689551902" sldId="257"/>
        </pc:sldMkLst>
        <pc:picChg chg="del">
          <ac:chgData name="Craig Parker" userId="19165e5f-e0a1-47d4-a6ad-d22b76848249" providerId="ADAL" clId="{C39CFA68-38AF-4E5B-89D3-394C12FFA1E2}" dt="2023-12-04T12:12:49.111" v="1" actId="478"/>
          <ac:picMkLst>
            <pc:docMk/>
            <pc:sldMk cId="1689551902" sldId="257"/>
            <ac:picMk id="4" creationId="{8D61D8CD-C0C4-1E6C-95FA-557356345BD1}"/>
          </ac:picMkLst>
        </pc:picChg>
        <pc:picChg chg="add del mod">
          <ac:chgData name="Craig Parker" userId="19165e5f-e0a1-47d4-a6ad-d22b76848249" providerId="ADAL" clId="{C39CFA68-38AF-4E5B-89D3-394C12FFA1E2}" dt="2023-12-04T12:14:12.547" v="7" actId="478"/>
          <ac:picMkLst>
            <pc:docMk/>
            <pc:sldMk cId="1689551902" sldId="257"/>
            <ac:picMk id="7" creationId="{E4692791-4989-A22A-B778-F59E7CE2C85D}"/>
          </ac:picMkLst>
        </pc:picChg>
        <pc:picChg chg="add mod">
          <ac:chgData name="Craig Parker" userId="19165e5f-e0a1-47d4-a6ad-d22b76848249" providerId="ADAL" clId="{C39CFA68-38AF-4E5B-89D3-394C12FFA1E2}" dt="2023-12-04T12:14:45.228" v="12" actId="208"/>
          <ac:picMkLst>
            <pc:docMk/>
            <pc:sldMk cId="1689551902" sldId="257"/>
            <ac:picMk id="10" creationId="{2965ECE5-26C0-D9F1-14E0-E471F7BEDE5E}"/>
          </ac:picMkLst>
        </pc:picChg>
        <pc:cxnChg chg="mod">
          <ac:chgData name="Craig Parker" userId="19165e5f-e0a1-47d4-a6ad-d22b76848249" providerId="ADAL" clId="{C39CFA68-38AF-4E5B-89D3-394C12FFA1E2}" dt="2023-12-04T12:15:06.482" v="14" actId="14100"/>
          <ac:cxnSpMkLst>
            <pc:docMk/>
            <pc:sldMk cId="1689551902" sldId="257"/>
            <ac:cxnSpMk id="9" creationId="{068EC8C2-16F8-3330-779A-E9528DFA4997}"/>
          </ac:cxnSpMkLst>
        </pc:cxnChg>
        <pc:cxnChg chg="mod">
          <ac:chgData name="Craig Parker" userId="19165e5f-e0a1-47d4-a6ad-d22b76848249" providerId="ADAL" clId="{C39CFA68-38AF-4E5B-89D3-394C12FFA1E2}" dt="2023-12-04T12:15:11.002" v="15" actId="14100"/>
          <ac:cxnSpMkLst>
            <pc:docMk/>
            <pc:sldMk cId="1689551902" sldId="257"/>
            <ac:cxnSpMk id="11" creationId="{8D6D5B2E-CF9E-5527-A85D-0D4018E86A0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941-4447-864E-C622-CFED2316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052-3551-AC8C-1B48-75BD98BD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32F5-1423-ED11-ECD4-471269F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0293-B1D9-44BD-9446-A5B9A995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049B-F480-2649-C5B2-5E186ABF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5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2425-6D56-781E-DB5B-1366737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86CD-28A1-BCBC-B57F-BCEF0955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D0B1-5DA9-2560-198B-FCDC3DDF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D9B-F43A-C6CB-FBC7-F535795C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FD40-14D6-FCB4-CD3B-A22BCC9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0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419E8-2594-DFA0-90F6-40E50FD0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3EF3-DDED-2061-430F-2BA725E0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B137-FCF1-F612-31EF-B77E9810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C42C-8034-5BA9-417A-D1C6BF2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432A-C159-BDB8-1B9F-98FBD49F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84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BCB-3CC4-9E61-77EF-9E37D30F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292B-3500-A05D-42DE-241F3AA1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9765-E7BA-DA18-590F-EAD44759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D494-8829-98AC-39E0-DF27E336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CF20-E83B-AB0F-2C6C-1C96C7BA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13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497F-4A06-20EF-E296-76811E9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CCD8-B1F3-0CE1-A643-74470C11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9B71-5277-45B2-F82D-B66F9AD0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05D-9188-CA8C-D80C-6379DBF5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8832-4247-5FA0-DFAD-766C47E8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166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7E21-B8FE-358D-CACD-7583A8FE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44BA-D363-1ED3-BA98-603902C46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208B-D3F9-7853-576E-E6E46283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9A9E-02B1-F3C4-BB88-E4C4A695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84F-2A20-BD84-D236-E4A887A2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B496D-9E61-DB82-D107-714E07E7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15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42D-F763-A0FA-E6B7-C1020A64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62FD-1C24-C517-4B70-5944A276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FEFD-DC1B-4504-6AAE-C5544C82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C24AA-1C54-BD6F-EDBD-C143E01F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21A2D-818B-3147-984B-572FC034F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EB5D-3BF1-546B-60A8-B2F72177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E981-25FF-4FB6-04B1-E1BCC019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8679-6AD9-1B48-5DE2-044F5E63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56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C287-052B-2910-B055-9C93C882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92C16-9ADE-156F-37FA-88342BC1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3576-05D2-8504-4E4C-D4BF868C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C7F0F-113A-76E8-E854-E869535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71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46933-2C53-B768-32D4-D6E7A2C6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D8752-DBBB-EDCE-4EDB-81F139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9BE2-953D-2302-98D7-C1C104D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57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AA7E-9318-76CC-17F0-A1C810F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B3D6-0F69-E85E-B727-21B79EE0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C0BE-681D-1E7A-C67F-3358E61DF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5DDA-1423-FA63-A0DB-66774C1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020F-5362-888E-E78F-CE8E763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C88B8-84E0-4C43-1B46-07F07DEE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226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41D7-06A0-ED22-B012-BCA8CE3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38C4D-1118-968E-3A03-CFA6823B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E41-38D9-D603-C613-20D32D75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D63D-6B4D-4A80-BDF2-80724C53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D59C-AC3A-1F92-15EC-EFD93733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C368-A9DD-00EC-8554-48CD75A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38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B0F53-BBD7-B30F-BA5A-DC4AD0B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615E-B833-A4A6-0E45-9B55095C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73C2-E6DA-F99C-F16B-8B31B3D39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47FD-77CB-4849-92F7-0E74DBC98963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B49C-09C6-195F-4F6E-7CEC337BC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D7BA-48C6-21F7-15C2-713A5108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94C1-5BF6-481C-8646-AA6C7BF3A9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300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C72EBB-92DF-2990-B71C-61A2282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11" y="1920240"/>
            <a:ext cx="8402578" cy="4418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D9B6A-B379-D271-62EC-2FDFDB88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EC8C2-16F8-3330-779A-E9528DFA4997}"/>
              </a:ext>
            </a:extLst>
          </p:cNvPr>
          <p:cNvCxnSpPr>
            <a:cxnSpLocks/>
          </p:cNvCxnSpPr>
          <p:nvPr/>
        </p:nvCxnSpPr>
        <p:spPr>
          <a:xfrm>
            <a:off x="1559911" y="2544072"/>
            <a:ext cx="4051180" cy="102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D5B2E-CF9E-5527-A85D-0D4018E86A08}"/>
              </a:ext>
            </a:extLst>
          </p:cNvPr>
          <p:cNvCxnSpPr>
            <a:cxnSpLocks/>
          </p:cNvCxnSpPr>
          <p:nvPr/>
        </p:nvCxnSpPr>
        <p:spPr>
          <a:xfrm>
            <a:off x="4559087" y="109982"/>
            <a:ext cx="1791837" cy="2059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8F17B5-2611-A362-5A13-DD2AE6B6FA4C}"/>
              </a:ext>
            </a:extLst>
          </p:cNvPr>
          <p:cNvSpPr txBox="1"/>
          <p:nvPr/>
        </p:nvSpPr>
        <p:spPr>
          <a:xfrm>
            <a:off x="6899564" y="1263535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Commission members 2023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770473-D7AD-4CD6-5A9E-F1BF6AE4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86" y="5576410"/>
            <a:ext cx="779456" cy="488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65ECE5-26C0-D9F1-14E0-E471F7BE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45" y="109982"/>
            <a:ext cx="3046642" cy="24340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8955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Parker</dc:creator>
  <cp:lastModifiedBy>Craig Parker</cp:lastModifiedBy>
  <cp:revision>2</cp:revision>
  <dcterms:created xsi:type="dcterms:W3CDTF">2023-12-04T08:15:29Z</dcterms:created>
  <dcterms:modified xsi:type="dcterms:W3CDTF">2023-12-04T12:15:21Z</dcterms:modified>
</cp:coreProperties>
</file>