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77" d="100"/>
          <a:sy n="77" d="100"/>
        </p:scale>
        <p:origin x="19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4B941-4447-864E-C622-CFED231670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F31052-3551-AC8C-1B48-75BD98BDA9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5B32F5-1423-ED11-ECD4-471269FF8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F47FD-77CB-4849-92F7-0E74DBC98963}" type="datetimeFigureOut">
              <a:rPr lang="en-ZA" smtClean="0"/>
              <a:t>2023/12/04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320293-B1D9-44BD-9446-A5B9A9952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69049B-F480-2649-C5B2-5E186ABF0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C94C1-5BF6-481C-8646-AA6C7BF3A919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055391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72425-6D56-781E-DB5B-1366737AC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FB86CD-28A1-BCBC-B57F-BCEF095559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95D0B1-5DA9-2560-198B-FCDC3DDFA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F47FD-77CB-4849-92F7-0E74DBC98963}" type="datetimeFigureOut">
              <a:rPr lang="en-ZA" smtClean="0"/>
              <a:t>2023/12/04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0D7D9B-F43A-C6CB-FBC7-F535795CF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CFFD40-14D6-FCB4-CD3B-A22BCC9DC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C94C1-5BF6-481C-8646-AA6C7BF3A919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230483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4419E8-2594-DFA0-90F6-40E50FD018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7D3EF3-DDED-2061-430F-2BA725E0B1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B9B137-FCF1-F612-31EF-B77E98108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F47FD-77CB-4849-92F7-0E74DBC98963}" type="datetimeFigureOut">
              <a:rPr lang="en-ZA" smtClean="0"/>
              <a:t>2023/12/04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E7C42C-8034-5BA9-417A-D1C6BF2B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C432A-C159-BDB8-1B9F-98FBD49F8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C94C1-5BF6-481C-8646-AA6C7BF3A919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798489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04BCB-3CC4-9E61-77EF-9E37D30F4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58292B-3500-A05D-42DE-241F3AA1C4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49765-E7BA-DA18-590F-EAD447597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F47FD-77CB-4849-92F7-0E74DBC98963}" type="datetimeFigureOut">
              <a:rPr lang="en-ZA" smtClean="0"/>
              <a:t>2023/12/04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4D494-8829-98AC-39E0-DF27E336D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BECF20-E83B-AB0F-2C6C-1C96C7BA6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C94C1-5BF6-481C-8646-AA6C7BF3A919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571396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A497F-4A06-20EF-E296-76811E907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F9CCD8-B1F3-0CE1-A643-74470C1138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1C9B71-5277-45B2-F82D-B66F9AD09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F47FD-77CB-4849-92F7-0E74DBC98963}" type="datetimeFigureOut">
              <a:rPr lang="en-ZA" smtClean="0"/>
              <a:t>2023/12/04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68605D-9188-CA8C-D80C-6379DBF57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4D8832-4247-5FA0-DFAD-766C47E87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C94C1-5BF6-481C-8646-AA6C7BF3A919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281669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97E21-B8FE-358D-CACD-7583A8FE4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3644BA-D363-1ED3-BA98-603902C466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20208B-D3F9-7853-576E-E6E462831B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599A9E-02B1-F3C4-BB88-E4C4A695B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F47FD-77CB-4849-92F7-0E74DBC98963}" type="datetimeFigureOut">
              <a:rPr lang="en-ZA" smtClean="0"/>
              <a:t>2023/12/04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4384F-2A20-BD84-D236-E4A887A28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5B496D-9E61-DB82-D107-714E07E7E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C94C1-5BF6-481C-8646-AA6C7BF3A919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540159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C342D-F763-A0FA-E6B7-C1020A64A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1062FD-1C24-C517-4B70-5944A276FB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10FEFD-DC1B-4504-6AAE-C5544C8202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6C24AA-1C54-BD6F-EDBD-C143E01FF7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721A2D-818B-3147-984B-572FC034F1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2BEB5D-3BF1-546B-60A8-B2F72177F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F47FD-77CB-4849-92F7-0E74DBC98963}" type="datetimeFigureOut">
              <a:rPr lang="en-ZA" smtClean="0"/>
              <a:t>2023/12/04</a:t>
            </a:fld>
            <a:endParaRPr lang="en-Z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45E981-25FF-4FB6-04B1-E1BCC019C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DD8679-6AD9-1B48-5DE2-044F5E63F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C94C1-5BF6-481C-8646-AA6C7BF3A919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415680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2C287-052B-2910-B055-9C93C8822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B92C16-9ADE-156F-37FA-88342BC19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F47FD-77CB-4849-92F7-0E74DBC98963}" type="datetimeFigureOut">
              <a:rPr lang="en-ZA" smtClean="0"/>
              <a:t>2023/12/04</a:t>
            </a:fld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993576-05D2-8504-4E4C-D4BF868C0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5C7F0F-113A-76E8-E854-E869535E6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C94C1-5BF6-481C-8646-AA6C7BF3A919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324715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546933-2C53-B768-32D4-D6E7A2C6E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F47FD-77CB-4849-92F7-0E74DBC98963}" type="datetimeFigureOut">
              <a:rPr lang="en-ZA" smtClean="0"/>
              <a:t>2023/12/04</a:t>
            </a:fld>
            <a:endParaRPr lang="en-Z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9D8752-DBBB-EDCE-4EDB-81F139A99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3E9BE2-953D-2302-98D7-C1C104DDC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C94C1-5BF6-481C-8646-AA6C7BF3A919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45574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2AA7E-9318-76CC-17F0-A1C810FFF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70B3D6-0F69-E85E-B727-21B79EE01C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90C0BE-681D-1E7A-C67F-3358E61DFC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465DDA-1423-FA63-A0DB-66774C1B1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F47FD-77CB-4849-92F7-0E74DBC98963}" type="datetimeFigureOut">
              <a:rPr lang="en-ZA" smtClean="0"/>
              <a:t>2023/12/04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8020F-5362-888E-E78F-CE8E7638F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DC88B8-84E0-4C43-1B46-07F07DEEF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C94C1-5BF6-481C-8646-AA6C7BF3A919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082260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041D7-06A0-ED22-B012-BCA8CE3D3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638C4D-1118-968E-3A03-CFA6823B23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BEEE41-38D9-D603-C613-20D32D75CD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ACD63D-6B4D-4A80-BDF2-80724C53D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F47FD-77CB-4849-92F7-0E74DBC98963}" type="datetimeFigureOut">
              <a:rPr lang="en-ZA" smtClean="0"/>
              <a:t>2023/12/04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E7D59C-AC3A-1F92-15EC-EFD937332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F8C368-A9DD-00EC-8554-48CD75A4B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C94C1-5BF6-481C-8646-AA6C7BF3A919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643894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CB0F53-BBD7-B30F-BA5A-DC4AD0B16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AC615E-B833-A4A6-0E45-9B55095C46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D773C2-E6DA-F99C-F16B-8B31B3D39A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F47FD-77CB-4849-92F7-0E74DBC98963}" type="datetimeFigureOut">
              <a:rPr lang="en-ZA" smtClean="0"/>
              <a:t>2023/12/04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B8B49C-09C6-195F-4F6E-7CEC337BC5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FDD7BA-48C6-21F7-15C2-713A510826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4C94C1-5BF6-481C-8646-AA6C7BF3A919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793005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5BC72EBB-92DF-2990-B71C-61A2282A5C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9511" y="1920240"/>
            <a:ext cx="8402578" cy="441854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F3D9B6A-B379-D271-62EC-2FDFDB88D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ZA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68EC8C2-16F8-3330-779A-E9528DFA4997}"/>
              </a:ext>
            </a:extLst>
          </p:cNvPr>
          <p:cNvCxnSpPr>
            <a:cxnSpLocks/>
          </p:cNvCxnSpPr>
          <p:nvPr/>
        </p:nvCxnSpPr>
        <p:spPr>
          <a:xfrm>
            <a:off x="1559911" y="2544072"/>
            <a:ext cx="4051180" cy="10220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D6D5B2E-CF9E-5527-A85D-0D4018E86A08}"/>
              </a:ext>
            </a:extLst>
          </p:cNvPr>
          <p:cNvCxnSpPr>
            <a:cxnSpLocks/>
          </p:cNvCxnSpPr>
          <p:nvPr/>
        </p:nvCxnSpPr>
        <p:spPr>
          <a:xfrm>
            <a:off x="4559087" y="109982"/>
            <a:ext cx="1791837" cy="205964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D8F17B5-2611-A362-5A13-DD2AE6B6FA4C}"/>
              </a:ext>
            </a:extLst>
          </p:cNvPr>
          <p:cNvSpPr txBox="1"/>
          <p:nvPr/>
        </p:nvSpPr>
        <p:spPr>
          <a:xfrm>
            <a:off x="6899564" y="1263535"/>
            <a:ext cx="4389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Distribution of Commission members 2023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2B770473-D7AD-4CD6-5A9E-F1BF6AE4BF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5186" y="5576410"/>
            <a:ext cx="779456" cy="48823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965ECE5-26C0-D9F1-14E0-E471F7BEDE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2445" y="109982"/>
            <a:ext cx="3046642" cy="2434090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6895519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</TotalTime>
  <Words>5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Craig Parker</dc:creator>
  <cp:lastModifiedBy>Craig Parker</cp:lastModifiedBy>
  <cp:revision>3</cp:revision>
  <dcterms:created xsi:type="dcterms:W3CDTF">2023-12-04T08:15:29Z</dcterms:created>
  <dcterms:modified xsi:type="dcterms:W3CDTF">2023-12-04T12:15:42Z</dcterms:modified>
</cp:coreProperties>
</file>