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4FDF8-BCAB-4681-8164-55B0A1EE894F}" v="59" dt="2023-11-22T14:25:03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Parker" userId="19165e5f-e0a1-47d4-a6ad-d22b76848249" providerId="ADAL" clId="{7014FDF8-BCAB-4681-8164-55B0A1EE894F}"/>
    <pc:docChg chg="undo custSel addSld modSld sldOrd">
      <pc:chgData name="Craig Parker" userId="19165e5f-e0a1-47d4-a6ad-d22b76848249" providerId="ADAL" clId="{7014FDF8-BCAB-4681-8164-55B0A1EE894F}" dt="2023-11-22T14:50:36.804" v="2747" actId="20577"/>
      <pc:docMkLst>
        <pc:docMk/>
      </pc:docMkLst>
      <pc:sldChg chg="addSp delSp modSp new mod ord setBg addAnim">
        <pc:chgData name="Craig Parker" userId="19165e5f-e0a1-47d4-a6ad-d22b76848249" providerId="ADAL" clId="{7014FDF8-BCAB-4681-8164-55B0A1EE894F}" dt="2023-11-22T12:19:55.150" v="24" actId="207"/>
        <pc:sldMkLst>
          <pc:docMk/>
          <pc:sldMk cId="1676415202" sldId="259"/>
        </pc:sldMkLst>
        <pc:spChg chg="mod">
          <ac:chgData name="Craig Parker" userId="19165e5f-e0a1-47d4-a6ad-d22b76848249" providerId="ADAL" clId="{7014FDF8-BCAB-4681-8164-55B0A1EE894F}" dt="2023-11-22T12:19:55.150" v="24" actId="207"/>
          <ac:spMkLst>
            <pc:docMk/>
            <pc:sldMk cId="1676415202" sldId="259"/>
            <ac:spMk id="2" creationId="{385FF027-FCFD-B35F-DE48-47BB1940F2CD}"/>
          </ac:spMkLst>
        </pc:spChg>
        <pc:spChg chg="add del">
          <ac:chgData name="Craig Parker" userId="19165e5f-e0a1-47d4-a6ad-d22b76848249" providerId="ADAL" clId="{7014FDF8-BCAB-4681-8164-55B0A1EE894F}" dt="2023-11-22T12:18:59.797" v="18" actId="26606"/>
          <ac:spMkLst>
            <pc:docMk/>
            <pc:sldMk cId="1676415202" sldId="259"/>
            <ac:spMk id="3" creationId="{9F279ED1-D8C3-20D1-BAA4-3F8E2FFE1602}"/>
          </ac:spMkLst>
        </pc:spChg>
        <pc:spChg chg="add del">
          <ac:chgData name="Craig Parker" userId="19165e5f-e0a1-47d4-a6ad-d22b76848249" providerId="ADAL" clId="{7014FDF8-BCAB-4681-8164-55B0A1EE894F}" dt="2023-11-22T12:18:58.837" v="15" actId="26606"/>
          <ac:spMkLst>
            <pc:docMk/>
            <pc:sldMk cId="1676415202" sldId="259"/>
            <ac:spMk id="8" creationId="{7B22176A-41DB-4D9A-9B6F-F2296F1ED173}"/>
          </ac:spMkLst>
        </pc:spChg>
        <pc:spChg chg="add del">
          <ac:chgData name="Craig Parker" userId="19165e5f-e0a1-47d4-a6ad-d22b76848249" providerId="ADAL" clId="{7014FDF8-BCAB-4681-8164-55B0A1EE894F}" dt="2023-11-22T12:18:54.613" v="13" actId="26606"/>
          <ac:spMkLst>
            <pc:docMk/>
            <pc:sldMk cId="1676415202" sldId="259"/>
            <ac:spMk id="9" creationId="{9D3B3C7E-BC2D-4436-8B03-AC421FA66787}"/>
          </ac:spMkLst>
        </pc:spChg>
        <pc:spChg chg="add del">
          <ac:chgData name="Craig Parker" userId="19165e5f-e0a1-47d4-a6ad-d22b76848249" providerId="ADAL" clId="{7014FDF8-BCAB-4681-8164-55B0A1EE894F}" dt="2023-11-22T12:18:58.837" v="15" actId="26606"/>
          <ac:spMkLst>
            <pc:docMk/>
            <pc:sldMk cId="1676415202" sldId="259"/>
            <ac:spMk id="10" creationId="{A79A636D-9CEC-4A76-A113-104B105439F1}"/>
          </ac:spMkLst>
        </pc:spChg>
        <pc:spChg chg="add del">
          <ac:chgData name="Craig Parker" userId="19165e5f-e0a1-47d4-a6ad-d22b76848249" providerId="ADAL" clId="{7014FDF8-BCAB-4681-8164-55B0A1EE894F}" dt="2023-11-22T12:18:54.613" v="13" actId="26606"/>
          <ac:spMkLst>
            <pc:docMk/>
            <pc:sldMk cId="1676415202" sldId="259"/>
            <ac:spMk id="16" creationId="{1AB7CFDD-E67B-4078-9BD0-D09D4200E4E1}"/>
          </ac:spMkLst>
        </pc:spChg>
        <pc:spChg chg="add del">
          <ac:chgData name="Craig Parker" userId="19165e5f-e0a1-47d4-a6ad-d22b76848249" providerId="ADAL" clId="{7014FDF8-BCAB-4681-8164-55B0A1EE894F}" dt="2023-11-22T12:18:54.613" v="13" actId="26606"/>
          <ac:spMkLst>
            <pc:docMk/>
            <pc:sldMk cId="1676415202" sldId="259"/>
            <ac:spMk id="18" creationId="{4DAEF25D-C97E-48E9-B20C-FEFC2EC6E59B}"/>
          </ac:spMkLst>
        </pc:spChg>
        <pc:spChg chg="add del">
          <ac:chgData name="Craig Parker" userId="19165e5f-e0a1-47d4-a6ad-d22b76848249" providerId="ADAL" clId="{7014FDF8-BCAB-4681-8164-55B0A1EE894F}" dt="2023-11-22T12:18:58.837" v="15" actId="26606"/>
          <ac:spMkLst>
            <pc:docMk/>
            <pc:sldMk cId="1676415202" sldId="259"/>
            <ac:spMk id="25" creationId="{1A53EEF0-2806-4C52-A779-F5B786040DAB}"/>
          </ac:spMkLst>
        </pc:spChg>
        <pc:spChg chg="add del">
          <ac:chgData name="Craig Parker" userId="19165e5f-e0a1-47d4-a6ad-d22b76848249" providerId="ADAL" clId="{7014FDF8-BCAB-4681-8164-55B0A1EE894F}" dt="2023-11-22T12:18:58.837" v="15" actId="26606"/>
          <ac:spMkLst>
            <pc:docMk/>
            <pc:sldMk cId="1676415202" sldId="259"/>
            <ac:spMk id="26" creationId="{9F279ED1-D8C3-20D1-BAA4-3F8E2FFE1602}"/>
          </ac:spMkLst>
        </pc:spChg>
        <pc:spChg chg="add del">
          <ac:chgData name="Craig Parker" userId="19165e5f-e0a1-47d4-a6ad-d22b76848249" providerId="ADAL" clId="{7014FDF8-BCAB-4681-8164-55B0A1EE894F}" dt="2023-11-22T12:18:59.782" v="17" actId="26606"/>
          <ac:spMkLst>
            <pc:docMk/>
            <pc:sldMk cId="1676415202" sldId="259"/>
            <ac:spMk id="29" creationId="{9D3B3C7E-BC2D-4436-8B03-AC421FA66787}"/>
          </ac:spMkLst>
        </pc:spChg>
        <pc:spChg chg="add del">
          <ac:chgData name="Craig Parker" userId="19165e5f-e0a1-47d4-a6ad-d22b76848249" providerId="ADAL" clId="{7014FDF8-BCAB-4681-8164-55B0A1EE894F}" dt="2023-11-22T12:18:59.782" v="17" actId="26606"/>
          <ac:spMkLst>
            <pc:docMk/>
            <pc:sldMk cId="1676415202" sldId="259"/>
            <ac:spMk id="32" creationId="{1AB7CFDD-E67B-4078-9BD0-D09D4200E4E1}"/>
          </ac:spMkLst>
        </pc:spChg>
        <pc:spChg chg="add del">
          <ac:chgData name="Craig Parker" userId="19165e5f-e0a1-47d4-a6ad-d22b76848249" providerId="ADAL" clId="{7014FDF8-BCAB-4681-8164-55B0A1EE894F}" dt="2023-11-22T12:18:59.782" v="17" actId="26606"/>
          <ac:spMkLst>
            <pc:docMk/>
            <pc:sldMk cId="1676415202" sldId="259"/>
            <ac:spMk id="34" creationId="{4DAEF25D-C97E-48E9-B20C-FEFC2EC6E59B}"/>
          </ac:spMkLst>
        </pc:spChg>
        <pc:spChg chg="add del">
          <ac:chgData name="Craig Parker" userId="19165e5f-e0a1-47d4-a6ad-d22b76848249" providerId="ADAL" clId="{7014FDF8-BCAB-4681-8164-55B0A1EE894F}" dt="2023-11-22T12:19:20.793" v="21" actId="26606"/>
          <ac:spMkLst>
            <pc:docMk/>
            <pc:sldMk cId="1676415202" sldId="259"/>
            <ac:spMk id="37" creationId="{9D3B3C7E-BC2D-4436-8B03-AC421FA66787}"/>
          </ac:spMkLst>
        </pc:spChg>
        <pc:spChg chg="add del">
          <ac:chgData name="Craig Parker" userId="19165e5f-e0a1-47d4-a6ad-d22b76848249" providerId="ADAL" clId="{7014FDF8-BCAB-4681-8164-55B0A1EE894F}" dt="2023-11-22T12:19:20.793" v="21" actId="26606"/>
          <ac:spMkLst>
            <pc:docMk/>
            <pc:sldMk cId="1676415202" sldId="259"/>
            <ac:spMk id="41" creationId="{DF0CAD46-2E46-44EB-A063-C05881768CE6}"/>
          </ac:spMkLst>
        </pc:spChg>
        <pc:spChg chg="add del">
          <ac:chgData name="Craig Parker" userId="19165e5f-e0a1-47d4-a6ad-d22b76848249" providerId="ADAL" clId="{7014FDF8-BCAB-4681-8164-55B0A1EE894F}" dt="2023-11-22T12:19:20.793" v="21" actId="26606"/>
          <ac:spMkLst>
            <pc:docMk/>
            <pc:sldMk cId="1676415202" sldId="259"/>
            <ac:spMk id="43" creationId="{0FDFF237-4369-41A3-9CE4-CD1A68139E16}"/>
          </ac:spMkLst>
        </pc:spChg>
        <pc:spChg chg="add">
          <ac:chgData name="Craig Parker" userId="19165e5f-e0a1-47d4-a6ad-d22b76848249" providerId="ADAL" clId="{7014FDF8-BCAB-4681-8164-55B0A1EE894F}" dt="2023-11-22T12:19:20.793" v="21" actId="26606"/>
          <ac:spMkLst>
            <pc:docMk/>
            <pc:sldMk cId="1676415202" sldId="259"/>
            <ac:spMk id="50" creationId="{9D3B3C7E-BC2D-4436-8B03-AC421FA66787}"/>
          </ac:spMkLst>
        </pc:spChg>
        <pc:spChg chg="add">
          <ac:chgData name="Craig Parker" userId="19165e5f-e0a1-47d4-a6ad-d22b76848249" providerId="ADAL" clId="{7014FDF8-BCAB-4681-8164-55B0A1EE894F}" dt="2023-11-22T12:19:20.793" v="21" actId="26606"/>
          <ac:spMkLst>
            <pc:docMk/>
            <pc:sldMk cId="1676415202" sldId="259"/>
            <ac:spMk id="57" creationId="{DF0CAD46-2E46-44EB-A063-C05881768CE6}"/>
          </ac:spMkLst>
        </pc:spChg>
        <pc:spChg chg="add">
          <ac:chgData name="Craig Parker" userId="19165e5f-e0a1-47d4-a6ad-d22b76848249" providerId="ADAL" clId="{7014FDF8-BCAB-4681-8164-55B0A1EE894F}" dt="2023-11-22T12:19:20.793" v="21" actId="26606"/>
          <ac:spMkLst>
            <pc:docMk/>
            <pc:sldMk cId="1676415202" sldId="259"/>
            <ac:spMk id="59" creationId="{0FDFF237-4369-41A3-9CE4-CD1A68139E16}"/>
          </ac:spMkLst>
        </pc:spChg>
        <pc:grpChg chg="add del">
          <ac:chgData name="Craig Parker" userId="19165e5f-e0a1-47d4-a6ad-d22b76848249" providerId="ADAL" clId="{7014FDF8-BCAB-4681-8164-55B0A1EE894F}" dt="2023-11-22T12:18:54.613" v="13" actId="26606"/>
          <ac:grpSpMkLst>
            <pc:docMk/>
            <pc:sldMk cId="1676415202" sldId="259"/>
            <ac:grpSpMk id="11" creationId="{79B5D0C1-066E-4C02-A6B8-59FAE4A19724}"/>
          </ac:grpSpMkLst>
        </pc:grpChg>
        <pc:grpChg chg="add del">
          <ac:chgData name="Craig Parker" userId="19165e5f-e0a1-47d4-a6ad-d22b76848249" providerId="ADAL" clId="{7014FDF8-BCAB-4681-8164-55B0A1EE894F}" dt="2023-11-22T12:18:58.837" v="15" actId="26606"/>
          <ac:grpSpMkLst>
            <pc:docMk/>
            <pc:sldMk cId="1676415202" sldId="259"/>
            <ac:grpSpMk id="14" creationId="{1148C992-36DE-4449-B92D-49AE04B5DE20}"/>
          </ac:grpSpMkLst>
        </pc:grpChg>
        <pc:grpChg chg="add del">
          <ac:chgData name="Craig Parker" userId="19165e5f-e0a1-47d4-a6ad-d22b76848249" providerId="ADAL" clId="{7014FDF8-BCAB-4681-8164-55B0A1EE894F}" dt="2023-11-22T12:18:54.613" v="13" actId="26606"/>
          <ac:grpSpMkLst>
            <pc:docMk/>
            <pc:sldMk cId="1676415202" sldId="259"/>
            <ac:grpSpMk id="20" creationId="{91B7537E-7B93-4306-B9DF-4CD583E0AA21}"/>
          </ac:grpSpMkLst>
        </pc:grpChg>
        <pc:grpChg chg="add del">
          <ac:chgData name="Craig Parker" userId="19165e5f-e0a1-47d4-a6ad-d22b76848249" providerId="ADAL" clId="{7014FDF8-BCAB-4681-8164-55B0A1EE894F}" dt="2023-11-22T12:18:59.782" v="17" actId="26606"/>
          <ac:grpSpMkLst>
            <pc:docMk/>
            <pc:sldMk cId="1676415202" sldId="259"/>
            <ac:grpSpMk id="30" creationId="{79B5D0C1-066E-4C02-A6B8-59FAE4A19724}"/>
          </ac:grpSpMkLst>
        </pc:grpChg>
        <pc:grpChg chg="add del">
          <ac:chgData name="Craig Parker" userId="19165e5f-e0a1-47d4-a6ad-d22b76848249" providerId="ADAL" clId="{7014FDF8-BCAB-4681-8164-55B0A1EE894F}" dt="2023-11-22T12:18:59.782" v="17" actId="26606"/>
          <ac:grpSpMkLst>
            <pc:docMk/>
            <pc:sldMk cId="1676415202" sldId="259"/>
            <ac:grpSpMk id="35" creationId="{91B7537E-7B93-4306-B9DF-4CD583E0AA21}"/>
          </ac:grpSpMkLst>
        </pc:grpChg>
        <pc:grpChg chg="add del">
          <ac:chgData name="Craig Parker" userId="19165e5f-e0a1-47d4-a6ad-d22b76848249" providerId="ADAL" clId="{7014FDF8-BCAB-4681-8164-55B0A1EE894F}" dt="2023-11-22T12:19:20.793" v="21" actId="26606"/>
          <ac:grpSpMkLst>
            <pc:docMk/>
            <pc:sldMk cId="1676415202" sldId="259"/>
            <ac:grpSpMk id="38" creationId="{79B5D0C1-066E-4C02-A6B8-59FAE4A19724}"/>
          </ac:grpSpMkLst>
        </pc:grpChg>
        <pc:grpChg chg="add del">
          <ac:chgData name="Craig Parker" userId="19165e5f-e0a1-47d4-a6ad-d22b76848249" providerId="ADAL" clId="{7014FDF8-BCAB-4681-8164-55B0A1EE894F}" dt="2023-11-22T12:19:20.793" v="21" actId="26606"/>
          <ac:grpSpMkLst>
            <pc:docMk/>
            <pc:sldMk cId="1676415202" sldId="259"/>
            <ac:grpSpMk id="44" creationId="{C3E45FAB-3768-4529-B0E8-A0E9BE5E382B}"/>
          </ac:grpSpMkLst>
        </pc:grpChg>
        <pc:grpChg chg="add">
          <ac:chgData name="Craig Parker" userId="19165e5f-e0a1-47d4-a6ad-d22b76848249" providerId="ADAL" clId="{7014FDF8-BCAB-4681-8164-55B0A1EE894F}" dt="2023-11-22T12:19:20.793" v="21" actId="26606"/>
          <ac:grpSpMkLst>
            <pc:docMk/>
            <pc:sldMk cId="1676415202" sldId="259"/>
            <ac:grpSpMk id="52" creationId="{79B5D0C1-066E-4C02-A6B8-59FAE4A19724}"/>
          </ac:grpSpMkLst>
        </pc:grpChg>
        <pc:grpChg chg="add">
          <ac:chgData name="Craig Parker" userId="19165e5f-e0a1-47d4-a6ad-d22b76848249" providerId="ADAL" clId="{7014FDF8-BCAB-4681-8164-55B0A1EE894F}" dt="2023-11-22T12:19:20.793" v="21" actId="26606"/>
          <ac:grpSpMkLst>
            <pc:docMk/>
            <pc:sldMk cId="1676415202" sldId="259"/>
            <ac:grpSpMk id="61" creationId="{C3E45FAB-3768-4529-B0E8-A0E9BE5E382B}"/>
          </ac:grpSpMkLst>
        </pc:grpChg>
        <pc:picChg chg="add del">
          <ac:chgData name="Craig Parker" userId="19165e5f-e0a1-47d4-a6ad-d22b76848249" providerId="ADAL" clId="{7014FDF8-BCAB-4681-8164-55B0A1EE894F}" dt="2023-11-22T12:18:54.613" v="13" actId="26606"/>
          <ac:picMkLst>
            <pc:docMk/>
            <pc:sldMk cId="1676415202" sldId="259"/>
            <ac:picMk id="5" creationId="{E018CEE0-1C20-2ECE-E453-DD326D660508}"/>
          </ac:picMkLst>
        </pc:picChg>
        <pc:picChg chg="add del">
          <ac:chgData name="Craig Parker" userId="19165e5f-e0a1-47d4-a6ad-d22b76848249" providerId="ADAL" clId="{7014FDF8-BCAB-4681-8164-55B0A1EE894F}" dt="2023-11-22T12:18:59.782" v="17" actId="26606"/>
          <ac:picMkLst>
            <pc:docMk/>
            <pc:sldMk cId="1676415202" sldId="259"/>
            <ac:picMk id="33" creationId="{E018CEE0-1C20-2ECE-E453-DD326D660508}"/>
          </ac:picMkLst>
        </pc:picChg>
        <pc:picChg chg="add mod">
          <ac:chgData name="Craig Parker" userId="19165e5f-e0a1-47d4-a6ad-d22b76848249" providerId="ADAL" clId="{7014FDF8-BCAB-4681-8164-55B0A1EE894F}" dt="2023-11-22T12:19:20.793" v="21" actId="26606"/>
          <ac:picMkLst>
            <pc:docMk/>
            <pc:sldMk cId="1676415202" sldId="259"/>
            <ac:picMk id="42" creationId="{B350EFD6-F4B0-2C3C-A1CC-61DC6FE26307}"/>
          </ac:picMkLst>
        </pc:picChg>
      </pc:sldChg>
      <pc:sldChg chg="addSp delSp modSp new mod modTransition setBg addAnim modAnim">
        <pc:chgData name="Craig Parker" userId="19165e5f-e0a1-47d4-a6ad-d22b76848249" providerId="ADAL" clId="{7014FDF8-BCAB-4681-8164-55B0A1EE894F}" dt="2023-11-22T13:13:45.149" v="1463"/>
        <pc:sldMkLst>
          <pc:docMk/>
          <pc:sldMk cId="605102663" sldId="260"/>
        </pc:sldMkLst>
        <pc:spChg chg="mod">
          <ac:chgData name="Craig Parker" userId="19165e5f-e0a1-47d4-a6ad-d22b76848249" providerId="ADAL" clId="{7014FDF8-BCAB-4681-8164-55B0A1EE894F}" dt="2023-11-22T12:29:45.354" v="319" actId="207"/>
          <ac:spMkLst>
            <pc:docMk/>
            <pc:sldMk cId="605102663" sldId="260"/>
            <ac:spMk id="2" creationId="{F09EF9D0-8199-9334-A095-43E4571E607A}"/>
          </ac:spMkLst>
        </pc:spChg>
        <pc:spChg chg="del">
          <ac:chgData name="Craig Parker" userId="19165e5f-e0a1-47d4-a6ad-d22b76848249" providerId="ADAL" clId="{7014FDF8-BCAB-4681-8164-55B0A1EE894F}" dt="2023-11-22T12:20:41.161" v="26" actId="26606"/>
          <ac:spMkLst>
            <pc:docMk/>
            <pc:sldMk cId="605102663" sldId="260"/>
            <ac:spMk id="3" creationId="{84B64829-DE70-B7F9-4E83-EDC85B464151}"/>
          </ac:spMkLst>
        </pc:spChg>
        <pc:spChg chg="add del mod">
          <ac:chgData name="Craig Parker" userId="19165e5f-e0a1-47d4-a6ad-d22b76848249" providerId="ADAL" clId="{7014FDF8-BCAB-4681-8164-55B0A1EE894F}" dt="2023-11-22T12:21:41.309" v="39"/>
          <ac:spMkLst>
            <pc:docMk/>
            <pc:sldMk cId="605102663" sldId="260"/>
            <ac:spMk id="4" creationId="{718A6B4E-7150-F6FE-4A23-03BB94C6E9A9}"/>
          </ac:spMkLst>
        </pc:spChg>
        <pc:spChg chg="add del mod">
          <ac:chgData name="Craig Parker" userId="19165e5f-e0a1-47d4-a6ad-d22b76848249" providerId="ADAL" clId="{7014FDF8-BCAB-4681-8164-55B0A1EE894F}" dt="2023-11-22T13:10:06.300" v="1447"/>
          <ac:spMkLst>
            <pc:docMk/>
            <pc:sldMk cId="605102663" sldId="260"/>
            <ac:spMk id="5" creationId="{C4A64D00-59A0-2015-F095-5FBE0DF9A715}"/>
          </ac:spMkLst>
        </pc:spChg>
        <pc:spChg chg="add del mod">
          <ac:chgData name="Craig Parker" userId="19165e5f-e0a1-47d4-a6ad-d22b76848249" providerId="ADAL" clId="{7014FDF8-BCAB-4681-8164-55B0A1EE894F}" dt="2023-11-22T13:10:06.315" v="1449"/>
          <ac:spMkLst>
            <pc:docMk/>
            <pc:sldMk cId="605102663" sldId="260"/>
            <ac:spMk id="6" creationId="{3A7171EB-D9B3-D234-5DBB-85E6171B58BE}"/>
          </ac:spMkLst>
        </pc:spChg>
        <pc:spChg chg="add mod">
          <ac:chgData name="Craig Parker" userId="19165e5f-e0a1-47d4-a6ad-d22b76848249" providerId="ADAL" clId="{7014FDF8-BCAB-4681-8164-55B0A1EE894F}" dt="2023-11-22T13:10:48.237" v="1453" actId="20577"/>
          <ac:spMkLst>
            <pc:docMk/>
            <pc:sldMk cId="605102663" sldId="260"/>
            <ac:spMk id="7" creationId="{13B1273A-A7D4-5F97-E540-4CCF741A4190}"/>
          </ac:spMkLst>
        </pc:spChg>
        <pc:spChg chg="add del">
          <ac:chgData name="Craig Parker" userId="19165e5f-e0a1-47d4-a6ad-d22b76848249" providerId="ADAL" clId="{7014FDF8-BCAB-4681-8164-55B0A1EE894F}" dt="2023-11-22T12:21:35.301" v="36" actId="26606"/>
          <ac:spMkLst>
            <pc:docMk/>
            <pc:sldMk cId="605102663" sldId="260"/>
            <ac:spMk id="8" creationId="{9D3B3C7E-BC2D-4436-8B03-AC421FA66787}"/>
          </ac:spMkLst>
        </pc:spChg>
        <pc:spChg chg="add del">
          <ac:chgData name="Craig Parker" userId="19165e5f-e0a1-47d4-a6ad-d22b76848249" providerId="ADAL" clId="{7014FDF8-BCAB-4681-8164-55B0A1EE894F}" dt="2023-11-22T12:21:35.301" v="36" actId="26606"/>
          <ac:spMkLst>
            <pc:docMk/>
            <pc:sldMk cId="605102663" sldId="260"/>
            <ac:spMk id="15" creationId="{DD8EACB7-D372-470B-B76E-A829D00310CD}"/>
          </ac:spMkLst>
        </pc:spChg>
        <pc:spChg chg="add del">
          <ac:chgData name="Craig Parker" userId="19165e5f-e0a1-47d4-a6ad-d22b76848249" providerId="ADAL" clId="{7014FDF8-BCAB-4681-8164-55B0A1EE894F}" dt="2023-11-22T12:21:35.301" v="36" actId="26606"/>
          <ac:spMkLst>
            <pc:docMk/>
            <pc:sldMk cId="605102663" sldId="260"/>
            <ac:spMk id="17" creationId="{8D820570-59A6-4E83-B3B9-3D6140807438}"/>
          </ac:spMkLst>
        </pc:spChg>
        <pc:spChg chg="add del">
          <ac:chgData name="Craig Parker" userId="19165e5f-e0a1-47d4-a6ad-d22b76848249" providerId="ADAL" clId="{7014FDF8-BCAB-4681-8164-55B0A1EE894F}" dt="2023-11-22T12:21:35.301" v="36" actId="26606"/>
          <ac:spMkLst>
            <pc:docMk/>
            <pc:sldMk cId="605102663" sldId="260"/>
            <ac:spMk id="19" creationId="{4113F4D4-3DC4-4E87-A3AC-FBA029A7AA18}"/>
          </ac:spMkLst>
        </pc:spChg>
        <pc:spChg chg="add del">
          <ac:chgData name="Craig Parker" userId="19165e5f-e0a1-47d4-a6ad-d22b76848249" providerId="ADAL" clId="{7014FDF8-BCAB-4681-8164-55B0A1EE894F}" dt="2023-11-22T12:22:01.471" v="44" actId="26606"/>
          <ac:spMkLst>
            <pc:docMk/>
            <pc:sldMk cId="605102663" sldId="260"/>
            <ac:spMk id="30" creationId="{9D3B3C7E-BC2D-4436-8B03-AC421FA66787}"/>
          </ac:spMkLst>
        </pc:spChg>
        <pc:spChg chg="add del">
          <ac:chgData name="Craig Parker" userId="19165e5f-e0a1-47d4-a6ad-d22b76848249" providerId="ADAL" clId="{7014FDF8-BCAB-4681-8164-55B0A1EE894F}" dt="2023-11-22T12:22:01.471" v="44" actId="26606"/>
          <ac:spMkLst>
            <pc:docMk/>
            <pc:sldMk cId="605102663" sldId="260"/>
            <ac:spMk id="37" creationId="{DD8EACB7-D372-470B-B76E-A829D00310CD}"/>
          </ac:spMkLst>
        </pc:spChg>
        <pc:spChg chg="add del">
          <ac:chgData name="Craig Parker" userId="19165e5f-e0a1-47d4-a6ad-d22b76848249" providerId="ADAL" clId="{7014FDF8-BCAB-4681-8164-55B0A1EE894F}" dt="2023-11-22T12:22:01.471" v="44" actId="26606"/>
          <ac:spMkLst>
            <pc:docMk/>
            <pc:sldMk cId="605102663" sldId="260"/>
            <ac:spMk id="39" creationId="{C7EA4B13-46D3-41EE-95DA-7B2100DE940B}"/>
          </ac:spMkLst>
        </pc:spChg>
        <pc:spChg chg="add del">
          <ac:chgData name="Craig Parker" userId="19165e5f-e0a1-47d4-a6ad-d22b76848249" providerId="ADAL" clId="{7014FDF8-BCAB-4681-8164-55B0A1EE894F}" dt="2023-11-22T12:21:59.591" v="41" actId="26606"/>
          <ac:spMkLst>
            <pc:docMk/>
            <pc:sldMk cId="605102663" sldId="260"/>
            <ac:spMk id="49" creationId="{9D3B3C7E-BC2D-4436-8B03-AC421FA66787}"/>
          </ac:spMkLst>
        </pc:spChg>
        <pc:spChg chg="add del">
          <ac:chgData name="Craig Parker" userId="19165e5f-e0a1-47d4-a6ad-d22b76848249" providerId="ADAL" clId="{7014FDF8-BCAB-4681-8164-55B0A1EE894F}" dt="2023-11-22T12:21:59.591" v="41" actId="26606"/>
          <ac:spMkLst>
            <pc:docMk/>
            <pc:sldMk cId="605102663" sldId="260"/>
            <ac:spMk id="56" creationId="{DD8EACB7-D372-470B-B76E-A829D00310CD}"/>
          </ac:spMkLst>
        </pc:spChg>
        <pc:spChg chg="add del">
          <ac:chgData name="Craig Parker" userId="19165e5f-e0a1-47d4-a6ad-d22b76848249" providerId="ADAL" clId="{7014FDF8-BCAB-4681-8164-55B0A1EE894F}" dt="2023-11-22T12:21:59.591" v="41" actId="26606"/>
          <ac:spMkLst>
            <pc:docMk/>
            <pc:sldMk cId="605102663" sldId="260"/>
            <ac:spMk id="58" creationId="{FBE11A49-02A1-4D4C-9A49-CDF496B1094F}"/>
          </ac:spMkLst>
        </pc:spChg>
        <pc:spChg chg="add del">
          <ac:chgData name="Craig Parker" userId="19165e5f-e0a1-47d4-a6ad-d22b76848249" providerId="ADAL" clId="{7014FDF8-BCAB-4681-8164-55B0A1EE894F}" dt="2023-11-22T12:22:01.455" v="43" actId="26606"/>
          <ac:spMkLst>
            <pc:docMk/>
            <pc:sldMk cId="605102663" sldId="260"/>
            <ac:spMk id="65" creationId="{9D3B3C7E-BC2D-4436-8B03-AC421FA66787}"/>
          </ac:spMkLst>
        </pc:spChg>
        <pc:spChg chg="add del">
          <ac:chgData name="Craig Parker" userId="19165e5f-e0a1-47d4-a6ad-d22b76848249" providerId="ADAL" clId="{7014FDF8-BCAB-4681-8164-55B0A1EE894F}" dt="2023-11-22T12:22:01.455" v="43" actId="26606"/>
          <ac:spMkLst>
            <pc:docMk/>
            <pc:sldMk cId="605102663" sldId="260"/>
            <ac:spMk id="68" creationId="{DD8EACB7-D372-470B-B76E-A829D00310CD}"/>
          </ac:spMkLst>
        </pc:spChg>
        <pc:spChg chg="add del">
          <ac:chgData name="Craig Parker" userId="19165e5f-e0a1-47d4-a6ad-d22b76848249" providerId="ADAL" clId="{7014FDF8-BCAB-4681-8164-55B0A1EE894F}" dt="2023-11-22T12:22:01.455" v="43" actId="26606"/>
          <ac:spMkLst>
            <pc:docMk/>
            <pc:sldMk cId="605102663" sldId="260"/>
            <ac:spMk id="69" creationId="{C7EA4B13-46D3-41EE-95DA-7B2100DE940B}"/>
          </ac:spMkLst>
        </pc:spChg>
        <pc:spChg chg="add">
          <ac:chgData name="Craig Parker" userId="19165e5f-e0a1-47d4-a6ad-d22b76848249" providerId="ADAL" clId="{7014FDF8-BCAB-4681-8164-55B0A1EE894F}" dt="2023-11-22T12:22:01.471" v="44" actId="26606"/>
          <ac:spMkLst>
            <pc:docMk/>
            <pc:sldMk cId="605102663" sldId="260"/>
            <ac:spMk id="73" creationId="{9D3B3C7E-BC2D-4436-8B03-AC421FA66787}"/>
          </ac:spMkLst>
        </pc:spChg>
        <pc:spChg chg="add">
          <ac:chgData name="Craig Parker" userId="19165e5f-e0a1-47d4-a6ad-d22b76848249" providerId="ADAL" clId="{7014FDF8-BCAB-4681-8164-55B0A1EE894F}" dt="2023-11-22T12:22:01.471" v="44" actId="26606"/>
          <ac:spMkLst>
            <pc:docMk/>
            <pc:sldMk cId="605102663" sldId="260"/>
            <ac:spMk id="75" creationId="{DD8EACB7-D372-470B-B76E-A829D00310CD}"/>
          </ac:spMkLst>
        </pc:spChg>
        <pc:spChg chg="add">
          <ac:chgData name="Craig Parker" userId="19165e5f-e0a1-47d4-a6ad-d22b76848249" providerId="ADAL" clId="{7014FDF8-BCAB-4681-8164-55B0A1EE894F}" dt="2023-11-22T12:22:01.471" v="44" actId="26606"/>
          <ac:spMkLst>
            <pc:docMk/>
            <pc:sldMk cId="605102663" sldId="260"/>
            <ac:spMk id="76" creationId="{FBE11A49-02A1-4D4C-9A49-CDF496B1094F}"/>
          </ac:spMkLst>
        </pc:spChg>
        <pc:grpChg chg="add del">
          <ac:chgData name="Craig Parker" userId="19165e5f-e0a1-47d4-a6ad-d22b76848249" providerId="ADAL" clId="{7014FDF8-BCAB-4681-8164-55B0A1EE894F}" dt="2023-11-22T12:21:35.301" v="36" actId="26606"/>
          <ac:grpSpMkLst>
            <pc:docMk/>
            <pc:sldMk cId="605102663" sldId="260"/>
            <ac:grpSpMk id="10" creationId="{79B5D0C1-066E-4C02-A6B8-59FAE4A19724}"/>
          </ac:grpSpMkLst>
        </pc:grpChg>
        <pc:grpChg chg="add del">
          <ac:chgData name="Craig Parker" userId="19165e5f-e0a1-47d4-a6ad-d22b76848249" providerId="ADAL" clId="{7014FDF8-BCAB-4681-8164-55B0A1EE894F}" dt="2023-11-22T12:21:35.301" v="36" actId="26606"/>
          <ac:grpSpMkLst>
            <pc:docMk/>
            <pc:sldMk cId="605102663" sldId="260"/>
            <ac:grpSpMk id="21" creationId="{A13BE365-390C-4F00-AED4-363CDA121DCF}"/>
          </ac:grpSpMkLst>
        </pc:grpChg>
        <pc:grpChg chg="add del">
          <ac:chgData name="Craig Parker" userId="19165e5f-e0a1-47d4-a6ad-d22b76848249" providerId="ADAL" clId="{7014FDF8-BCAB-4681-8164-55B0A1EE894F}" dt="2023-11-22T12:22:01.471" v="44" actId="26606"/>
          <ac:grpSpMkLst>
            <pc:docMk/>
            <pc:sldMk cId="605102663" sldId="260"/>
            <ac:grpSpMk id="32" creationId="{79B5D0C1-066E-4C02-A6B8-59FAE4A19724}"/>
          </ac:grpSpMkLst>
        </pc:grpChg>
        <pc:grpChg chg="add del">
          <ac:chgData name="Craig Parker" userId="19165e5f-e0a1-47d4-a6ad-d22b76848249" providerId="ADAL" clId="{7014FDF8-BCAB-4681-8164-55B0A1EE894F}" dt="2023-11-22T12:22:01.471" v="44" actId="26606"/>
          <ac:grpSpMkLst>
            <pc:docMk/>
            <pc:sldMk cId="605102663" sldId="260"/>
            <ac:grpSpMk id="41" creationId="{DCEEEBE1-DC7B-4168-90C6-DB88876E30DD}"/>
          </ac:grpSpMkLst>
        </pc:grpChg>
        <pc:grpChg chg="add del">
          <ac:chgData name="Craig Parker" userId="19165e5f-e0a1-47d4-a6ad-d22b76848249" providerId="ADAL" clId="{7014FDF8-BCAB-4681-8164-55B0A1EE894F}" dt="2023-11-22T12:21:59.591" v="41" actId="26606"/>
          <ac:grpSpMkLst>
            <pc:docMk/>
            <pc:sldMk cId="605102663" sldId="260"/>
            <ac:grpSpMk id="51" creationId="{79B5D0C1-066E-4C02-A6B8-59FAE4A19724}"/>
          </ac:grpSpMkLst>
        </pc:grpChg>
        <pc:grpChg chg="add del">
          <ac:chgData name="Craig Parker" userId="19165e5f-e0a1-47d4-a6ad-d22b76848249" providerId="ADAL" clId="{7014FDF8-BCAB-4681-8164-55B0A1EE894F}" dt="2023-11-22T12:21:59.591" v="41" actId="26606"/>
          <ac:grpSpMkLst>
            <pc:docMk/>
            <pc:sldMk cId="605102663" sldId="260"/>
            <ac:grpSpMk id="60" creationId="{F1732D3A-CFF0-45BE-AD79-F83D0272C6C6}"/>
          </ac:grpSpMkLst>
        </pc:grpChg>
        <pc:grpChg chg="add del">
          <ac:chgData name="Craig Parker" userId="19165e5f-e0a1-47d4-a6ad-d22b76848249" providerId="ADAL" clId="{7014FDF8-BCAB-4681-8164-55B0A1EE894F}" dt="2023-11-22T12:22:01.455" v="43" actId="26606"/>
          <ac:grpSpMkLst>
            <pc:docMk/>
            <pc:sldMk cId="605102663" sldId="260"/>
            <ac:grpSpMk id="66" creationId="{79B5D0C1-066E-4C02-A6B8-59FAE4A19724}"/>
          </ac:grpSpMkLst>
        </pc:grpChg>
        <pc:grpChg chg="add del">
          <ac:chgData name="Craig Parker" userId="19165e5f-e0a1-47d4-a6ad-d22b76848249" providerId="ADAL" clId="{7014FDF8-BCAB-4681-8164-55B0A1EE894F}" dt="2023-11-22T12:22:01.455" v="43" actId="26606"/>
          <ac:grpSpMkLst>
            <pc:docMk/>
            <pc:sldMk cId="605102663" sldId="260"/>
            <ac:grpSpMk id="70" creationId="{DCEEEBE1-DC7B-4168-90C6-DB88876E30DD}"/>
          </ac:grpSpMkLst>
        </pc:grpChg>
        <pc:grpChg chg="add">
          <ac:chgData name="Craig Parker" userId="19165e5f-e0a1-47d4-a6ad-d22b76848249" providerId="ADAL" clId="{7014FDF8-BCAB-4681-8164-55B0A1EE894F}" dt="2023-11-22T12:22:01.471" v="44" actId="26606"/>
          <ac:grpSpMkLst>
            <pc:docMk/>
            <pc:sldMk cId="605102663" sldId="260"/>
            <ac:grpSpMk id="74" creationId="{79B5D0C1-066E-4C02-A6B8-59FAE4A19724}"/>
          </ac:grpSpMkLst>
        </pc:grpChg>
        <pc:grpChg chg="add">
          <ac:chgData name="Craig Parker" userId="19165e5f-e0a1-47d4-a6ad-d22b76848249" providerId="ADAL" clId="{7014FDF8-BCAB-4681-8164-55B0A1EE894F}" dt="2023-11-22T12:22:01.471" v="44" actId="26606"/>
          <ac:grpSpMkLst>
            <pc:docMk/>
            <pc:sldMk cId="605102663" sldId="260"/>
            <ac:grpSpMk id="77" creationId="{F1732D3A-CFF0-45BE-AD79-F83D0272C6C6}"/>
          </ac:grpSpMkLst>
        </pc:grpChg>
        <pc:picChg chg="add mod">
          <ac:chgData name="Craig Parker" userId="19165e5f-e0a1-47d4-a6ad-d22b76848249" providerId="ADAL" clId="{7014FDF8-BCAB-4681-8164-55B0A1EE894F}" dt="2023-11-22T12:31:15.649" v="337" actId="1076"/>
          <ac:picMkLst>
            <pc:docMk/>
            <pc:sldMk cId="605102663" sldId="260"/>
            <ac:picMk id="14" creationId="{1A462FEB-9CE3-3CAE-0AAD-909C10ED29E4}"/>
          </ac:picMkLst>
        </pc:picChg>
        <pc:picChg chg="add mod">
          <ac:chgData name="Craig Parker" userId="19165e5f-e0a1-47d4-a6ad-d22b76848249" providerId="ADAL" clId="{7014FDF8-BCAB-4681-8164-55B0A1EE894F}" dt="2023-11-22T12:32:56.225" v="340" actId="1076"/>
          <ac:picMkLst>
            <pc:docMk/>
            <pc:sldMk cId="605102663" sldId="260"/>
            <ac:picMk id="18" creationId="{F00B4ED9-5408-57E6-B376-4C9AF8862715}"/>
          </ac:picMkLst>
        </pc:picChg>
        <pc:picChg chg="add mod">
          <ac:chgData name="Craig Parker" userId="19165e5f-e0a1-47d4-a6ad-d22b76848249" providerId="ADAL" clId="{7014FDF8-BCAB-4681-8164-55B0A1EE894F}" dt="2023-11-22T12:22:01.471" v="44" actId="26606"/>
          <ac:picMkLst>
            <pc:docMk/>
            <pc:sldMk cId="605102663" sldId="260"/>
            <ac:picMk id="26" creationId="{369777DA-BD49-9A32-3491-0105193D342D}"/>
          </ac:picMkLst>
        </pc:picChg>
      </pc:sldChg>
      <pc:sldChg chg="addSp delSp modSp new mod ord setBg">
        <pc:chgData name="Craig Parker" userId="19165e5f-e0a1-47d4-a6ad-d22b76848249" providerId="ADAL" clId="{7014FDF8-BCAB-4681-8164-55B0A1EE894F}" dt="2023-11-22T14:21:18.028" v="1488" actId="1076"/>
        <pc:sldMkLst>
          <pc:docMk/>
          <pc:sldMk cId="3094056819" sldId="261"/>
        </pc:sldMkLst>
        <pc:spChg chg="mod">
          <ac:chgData name="Craig Parker" userId="19165e5f-e0a1-47d4-a6ad-d22b76848249" providerId="ADAL" clId="{7014FDF8-BCAB-4681-8164-55B0A1EE894F}" dt="2023-11-22T14:18:34.663" v="1477" actId="255"/>
          <ac:spMkLst>
            <pc:docMk/>
            <pc:sldMk cId="3094056819" sldId="261"/>
            <ac:spMk id="2" creationId="{0054ADCC-FC6E-94F9-6932-24AB1FF70443}"/>
          </ac:spMkLst>
        </pc:spChg>
        <pc:spChg chg="del">
          <ac:chgData name="Craig Parker" userId="19165e5f-e0a1-47d4-a6ad-d22b76848249" providerId="ADAL" clId="{7014FDF8-BCAB-4681-8164-55B0A1EE894F}" dt="2023-11-22T14:18:16.658" v="1476" actId="26606"/>
          <ac:spMkLst>
            <pc:docMk/>
            <pc:sldMk cId="3094056819" sldId="261"/>
            <ac:spMk id="3" creationId="{F4465B61-BBF9-0E08-DF7C-3AC19AE11482}"/>
          </ac:spMkLst>
        </pc:spChg>
        <pc:spChg chg="add">
          <ac:chgData name="Craig Parker" userId="19165e5f-e0a1-47d4-a6ad-d22b76848249" providerId="ADAL" clId="{7014FDF8-BCAB-4681-8164-55B0A1EE894F}" dt="2023-11-22T14:18:16.658" v="1476" actId="26606"/>
          <ac:spMkLst>
            <pc:docMk/>
            <pc:sldMk cId="3094056819" sldId="261"/>
            <ac:spMk id="9" creationId="{9D3B3C7E-BC2D-4436-8B03-AC421FA66787}"/>
          </ac:spMkLst>
        </pc:spChg>
        <pc:spChg chg="add">
          <ac:chgData name="Craig Parker" userId="19165e5f-e0a1-47d4-a6ad-d22b76848249" providerId="ADAL" clId="{7014FDF8-BCAB-4681-8164-55B0A1EE894F}" dt="2023-11-22T14:18:16.658" v="1476" actId="26606"/>
          <ac:spMkLst>
            <pc:docMk/>
            <pc:sldMk cId="3094056819" sldId="261"/>
            <ac:spMk id="16" creationId="{1AB7CFDD-E67B-4078-9BD0-D09D4200E4E1}"/>
          </ac:spMkLst>
        </pc:spChg>
        <pc:spChg chg="add">
          <ac:chgData name="Craig Parker" userId="19165e5f-e0a1-47d4-a6ad-d22b76848249" providerId="ADAL" clId="{7014FDF8-BCAB-4681-8164-55B0A1EE894F}" dt="2023-11-22T14:18:16.658" v="1476" actId="26606"/>
          <ac:spMkLst>
            <pc:docMk/>
            <pc:sldMk cId="3094056819" sldId="261"/>
            <ac:spMk id="18" creationId="{4DAEF25D-C97E-48E9-B20C-FEFC2EC6E59B}"/>
          </ac:spMkLst>
        </pc:spChg>
        <pc:grpChg chg="add">
          <ac:chgData name="Craig Parker" userId="19165e5f-e0a1-47d4-a6ad-d22b76848249" providerId="ADAL" clId="{7014FDF8-BCAB-4681-8164-55B0A1EE894F}" dt="2023-11-22T14:18:16.658" v="1476" actId="26606"/>
          <ac:grpSpMkLst>
            <pc:docMk/>
            <pc:sldMk cId="3094056819" sldId="261"/>
            <ac:grpSpMk id="11" creationId="{79B5D0C1-066E-4C02-A6B8-59FAE4A19724}"/>
          </ac:grpSpMkLst>
        </pc:grpChg>
        <pc:picChg chg="add">
          <ac:chgData name="Craig Parker" userId="19165e5f-e0a1-47d4-a6ad-d22b76848249" providerId="ADAL" clId="{7014FDF8-BCAB-4681-8164-55B0A1EE894F}" dt="2023-11-22T14:18:16.658" v="1476" actId="26606"/>
          <ac:picMkLst>
            <pc:docMk/>
            <pc:sldMk cId="3094056819" sldId="261"/>
            <ac:picMk id="5" creationId="{9CF58AAF-1DFC-1191-8F2C-B6E2DC865E18}"/>
          </ac:picMkLst>
        </pc:picChg>
        <pc:picChg chg="add mod">
          <ac:chgData name="Craig Parker" userId="19165e5f-e0a1-47d4-a6ad-d22b76848249" providerId="ADAL" clId="{7014FDF8-BCAB-4681-8164-55B0A1EE894F}" dt="2023-11-22T14:19:59.703" v="1480" actId="1076"/>
          <ac:picMkLst>
            <pc:docMk/>
            <pc:sldMk cId="3094056819" sldId="261"/>
            <ac:picMk id="6" creationId="{204DFA6E-7F90-518C-4F0A-53C08C6A7A95}"/>
          </ac:picMkLst>
        </pc:picChg>
        <pc:picChg chg="add mod">
          <ac:chgData name="Craig Parker" userId="19165e5f-e0a1-47d4-a6ad-d22b76848249" providerId="ADAL" clId="{7014FDF8-BCAB-4681-8164-55B0A1EE894F}" dt="2023-11-22T14:21:18.028" v="1488" actId="1076"/>
          <ac:picMkLst>
            <pc:docMk/>
            <pc:sldMk cId="3094056819" sldId="261"/>
            <ac:picMk id="8" creationId="{C3AD1F98-0840-E9F4-B8C7-B70F3FAD2CF4}"/>
          </ac:picMkLst>
        </pc:picChg>
      </pc:sldChg>
      <pc:sldChg chg="addSp delSp modSp new mod setBg">
        <pc:chgData name="Craig Parker" userId="19165e5f-e0a1-47d4-a6ad-d22b76848249" providerId="ADAL" clId="{7014FDF8-BCAB-4681-8164-55B0A1EE894F}" dt="2023-11-22T14:50:36.804" v="2747" actId="20577"/>
        <pc:sldMkLst>
          <pc:docMk/>
          <pc:sldMk cId="1186807570" sldId="262"/>
        </pc:sldMkLst>
        <pc:spChg chg="mod">
          <ac:chgData name="Craig Parker" userId="19165e5f-e0a1-47d4-a6ad-d22b76848249" providerId="ADAL" clId="{7014FDF8-BCAB-4681-8164-55B0A1EE894F}" dt="2023-11-22T14:23:05.300" v="1529" actId="26606"/>
          <ac:spMkLst>
            <pc:docMk/>
            <pc:sldMk cId="1186807570" sldId="262"/>
            <ac:spMk id="2" creationId="{782A251F-8ED2-5E7D-8F14-DA1404FC1EE9}"/>
          </ac:spMkLst>
        </pc:spChg>
        <pc:spChg chg="mod">
          <ac:chgData name="Craig Parker" userId="19165e5f-e0a1-47d4-a6ad-d22b76848249" providerId="ADAL" clId="{7014FDF8-BCAB-4681-8164-55B0A1EE894F}" dt="2023-11-22T14:24:45.624" v="1565" actId="1076"/>
          <ac:spMkLst>
            <pc:docMk/>
            <pc:sldMk cId="1186807570" sldId="262"/>
            <ac:spMk id="3" creationId="{E29E16B3-5EEB-4D8E-2854-E154D30D73F4}"/>
          </ac:spMkLst>
        </pc:spChg>
        <pc:spChg chg="add del mod">
          <ac:chgData name="Craig Parker" userId="19165e5f-e0a1-47d4-a6ad-d22b76848249" providerId="ADAL" clId="{7014FDF8-BCAB-4681-8164-55B0A1EE894F}" dt="2023-11-22T14:24:45.938" v="1567"/>
          <ac:spMkLst>
            <pc:docMk/>
            <pc:sldMk cId="1186807570" sldId="262"/>
            <ac:spMk id="4" creationId="{4C9EA03F-30A8-5129-1339-C51141E84B72}"/>
          </ac:spMkLst>
        </pc:spChg>
        <pc:spChg chg="add del mod">
          <ac:chgData name="Craig Parker" userId="19165e5f-e0a1-47d4-a6ad-d22b76848249" providerId="ADAL" clId="{7014FDF8-BCAB-4681-8164-55B0A1EE894F}" dt="2023-11-22T14:24:45.938" v="1569"/>
          <ac:spMkLst>
            <pc:docMk/>
            <pc:sldMk cId="1186807570" sldId="262"/>
            <ac:spMk id="5" creationId="{EA4FB6BC-A224-1D49-FEEE-73C128ED0513}"/>
          </ac:spMkLst>
        </pc:spChg>
        <pc:spChg chg="add mod">
          <ac:chgData name="Craig Parker" userId="19165e5f-e0a1-47d4-a6ad-d22b76848249" providerId="ADAL" clId="{7014FDF8-BCAB-4681-8164-55B0A1EE894F}" dt="2023-11-22T14:50:36.804" v="2747" actId="20577"/>
          <ac:spMkLst>
            <pc:docMk/>
            <pc:sldMk cId="1186807570" sldId="262"/>
            <ac:spMk id="6" creationId="{684D2FF8-FF68-21D3-2783-75BA0CD76624}"/>
          </ac:spMkLst>
        </pc:spChg>
        <pc:spChg chg="add">
          <ac:chgData name="Craig Parker" userId="19165e5f-e0a1-47d4-a6ad-d22b76848249" providerId="ADAL" clId="{7014FDF8-BCAB-4681-8164-55B0A1EE894F}" dt="2023-11-22T14:23:05.300" v="1529" actId="26606"/>
          <ac:spMkLst>
            <pc:docMk/>
            <pc:sldMk cId="1186807570" sldId="262"/>
            <ac:spMk id="8" creationId="{7B4854C3-58CC-4A2C-B4CA-926819F0C2A6}"/>
          </ac:spMkLst>
        </pc:spChg>
        <pc:spChg chg="add">
          <ac:chgData name="Craig Parker" userId="19165e5f-e0a1-47d4-a6ad-d22b76848249" providerId="ADAL" clId="{7014FDF8-BCAB-4681-8164-55B0A1EE894F}" dt="2023-11-22T14:23:05.300" v="1529" actId="26606"/>
          <ac:spMkLst>
            <pc:docMk/>
            <pc:sldMk cId="1186807570" sldId="262"/>
            <ac:spMk id="10" creationId="{FA7B9933-15AE-4ACB-B091-21C9F385332A}"/>
          </ac:spMkLst>
        </pc:spChg>
        <pc:grpChg chg="add">
          <ac:chgData name="Craig Parker" userId="19165e5f-e0a1-47d4-a6ad-d22b76848249" providerId="ADAL" clId="{7014FDF8-BCAB-4681-8164-55B0A1EE894F}" dt="2023-11-22T14:23:05.300" v="1529" actId="26606"/>
          <ac:grpSpMkLst>
            <pc:docMk/>
            <pc:sldMk cId="1186807570" sldId="262"/>
            <ac:grpSpMk id="12" creationId="{DE57BB50-0A5D-4AD7-87AB-5904B788BC5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15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6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8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61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0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9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1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1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4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CC467-530B-5D45-3C36-ED8EF74CE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0C8DF-35B8-A1B8-0A91-4FBFCDAC4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2633933"/>
            <a:ext cx="8039818" cy="1643572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rgbClr val="FFFFFF"/>
                </a:solidFill>
              </a:rPr>
              <a:t>Leila's Afrikaans</a:t>
            </a:r>
            <a:br>
              <a:rPr lang="en-ZA" dirty="0">
                <a:solidFill>
                  <a:srgbClr val="FFFFFF"/>
                </a:solidFill>
              </a:rPr>
            </a:br>
            <a:r>
              <a:rPr lang="en-ZA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32704-E9B6-2864-7640-4C22C2204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556" y="5272809"/>
            <a:ext cx="8442384" cy="725018"/>
          </a:xfrm>
        </p:spPr>
        <p:txBody>
          <a:bodyPr>
            <a:normAutofit/>
          </a:bodyPr>
          <a:lstStyle/>
          <a:p>
            <a:endParaRPr lang="en-ZA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09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Graph on document with pen">
            <a:extLst>
              <a:ext uri="{FF2B5EF4-FFF2-40B4-BE49-F238E27FC236}">
                <a16:creationId xmlns:a16="http://schemas.microsoft.com/office/drawing/2014/main" id="{D3790AA4-302F-7562-25EE-B3CB372D2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0" b="1422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5045E-C3B1-AA17-3958-EFE9AB90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91" y="2633933"/>
            <a:ext cx="8039818" cy="16435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kern="1200" cap="all" spc="39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32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wo dice rolling in mid-air">
            <a:extLst>
              <a:ext uri="{FF2B5EF4-FFF2-40B4-BE49-F238E27FC236}">
                <a16:creationId xmlns:a16="http://schemas.microsoft.com/office/drawing/2014/main" id="{21C211F2-91C3-09C4-B1D9-E8A1DD8B4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86"/>
          <a:stretch/>
        </p:blipFill>
        <p:spPr>
          <a:xfrm>
            <a:off x="147513" y="946887"/>
            <a:ext cx="10851510" cy="572260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98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7FD6EC-4D99-4AB0-9AC8-CFBD9D47C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1" y="723900"/>
            <a:ext cx="10744199" cy="5398604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FC98D-9E21-F976-AD99-6EA65B01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829" y="1074057"/>
            <a:ext cx="8476343" cy="10330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pc="390"/>
              <a:t>Die Leeu en die muise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8AEE9-4864-BF44-9329-9543BF0C96E8}"/>
              </a:ext>
            </a:extLst>
          </p:cNvPr>
          <p:cNvSpPr txBox="1"/>
          <p:nvPr/>
        </p:nvSpPr>
        <p:spPr>
          <a:xfrm>
            <a:off x="2841812" y="2594389"/>
            <a:ext cx="6508377" cy="2447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500" dirty="0">
                <a:solidFill>
                  <a:schemeClr val="tx2"/>
                </a:solidFill>
              </a:rPr>
              <a:t>n Klein </a:t>
            </a:r>
            <a:r>
              <a:rPr lang="en-US" sz="1500" dirty="0" err="1">
                <a:solidFill>
                  <a:schemeClr val="tx2"/>
                </a:solidFill>
              </a:rPr>
              <a:t>muise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hardloop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oor</a:t>
            </a:r>
            <a:r>
              <a:rPr lang="en-US" sz="1500" dirty="0">
                <a:solidFill>
                  <a:schemeClr val="tx2"/>
                </a:solidFill>
              </a:rPr>
              <a:t> die </a:t>
            </a:r>
            <a:r>
              <a:rPr lang="en-US" sz="1500" dirty="0" err="1">
                <a:solidFill>
                  <a:schemeClr val="tx2"/>
                </a:solidFill>
              </a:rPr>
              <a:t>leeu</a:t>
            </a:r>
            <a:r>
              <a:rPr lang="en-US" sz="1500" dirty="0">
                <a:solidFill>
                  <a:schemeClr val="tx2"/>
                </a:solidFill>
              </a:rPr>
              <a:t> se </a:t>
            </a:r>
            <a:r>
              <a:rPr lang="en-US" sz="1500" dirty="0" err="1">
                <a:solidFill>
                  <a:schemeClr val="tx2"/>
                </a:solidFill>
              </a:rPr>
              <a:t>neus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en</a:t>
            </a:r>
            <a:r>
              <a:rPr lang="en-US" sz="1500" dirty="0">
                <a:solidFill>
                  <a:schemeClr val="tx2"/>
                </a:solidFill>
              </a:rPr>
              <a:t> die </a:t>
            </a:r>
            <a:r>
              <a:rPr lang="en-US" sz="1500" dirty="0" err="1">
                <a:solidFill>
                  <a:schemeClr val="tx2"/>
                </a:solidFill>
              </a:rPr>
              <a:t>leeu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wakker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ge</a:t>
            </a:r>
            <a:r>
              <a:rPr lang="en-US" sz="1500" dirty="0">
                <a:solidFill>
                  <a:schemeClr val="tx2"/>
                </a:solidFill>
              </a:rPr>
              <a:t> word.</a:t>
            </a:r>
          </a:p>
          <a:p>
            <a:pPr algn="ctr">
              <a:spcAft>
                <a:spcPts val="600"/>
              </a:spcAft>
            </a:pPr>
            <a:r>
              <a:rPr lang="en-US" sz="1500" dirty="0">
                <a:solidFill>
                  <a:schemeClr val="tx2"/>
                </a:solidFill>
              </a:rPr>
              <a:t>Die </a:t>
            </a:r>
            <a:r>
              <a:rPr lang="en-US" sz="1500" dirty="0" err="1">
                <a:solidFill>
                  <a:schemeClr val="tx2"/>
                </a:solidFill>
              </a:rPr>
              <a:t>muise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gepleet</a:t>
            </a:r>
            <a:r>
              <a:rPr lang="en-US" sz="1500" dirty="0">
                <a:solidFill>
                  <a:schemeClr val="tx2"/>
                </a:solidFill>
              </a:rPr>
              <a:t> die </a:t>
            </a:r>
            <a:r>
              <a:rPr lang="en-US" sz="1500" dirty="0" err="1">
                <a:solidFill>
                  <a:schemeClr val="tx2"/>
                </a:solidFill>
              </a:rPr>
              <a:t>leeu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moet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haar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nie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eet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nie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en</a:t>
            </a:r>
            <a:r>
              <a:rPr lang="en-US" sz="1500" dirty="0">
                <a:solidFill>
                  <a:schemeClr val="tx2"/>
                </a:solidFill>
              </a:rPr>
              <a:t> die </a:t>
            </a:r>
            <a:r>
              <a:rPr lang="en-US" sz="1500" dirty="0" err="1">
                <a:solidFill>
                  <a:schemeClr val="tx2"/>
                </a:solidFill>
              </a:rPr>
              <a:t>leeu</a:t>
            </a:r>
            <a:r>
              <a:rPr lang="en-US" sz="1500" dirty="0">
                <a:solidFill>
                  <a:schemeClr val="tx2"/>
                </a:solidFill>
              </a:rPr>
              <a:t> was </a:t>
            </a:r>
            <a:r>
              <a:rPr lang="en-US" sz="1500" dirty="0" err="1">
                <a:solidFill>
                  <a:schemeClr val="tx2"/>
                </a:solidFill>
              </a:rPr>
              <a:t>nie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honger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nie</a:t>
            </a:r>
            <a:r>
              <a:rPr lang="en-US" sz="1500" dirty="0">
                <a:solidFill>
                  <a:schemeClr val="tx2"/>
                </a:solidFill>
              </a:rPr>
              <a:t>.</a:t>
            </a:r>
          </a:p>
          <a:p>
            <a:pPr algn="ctr">
              <a:spcAft>
                <a:spcPts val="600"/>
              </a:spcAft>
            </a:pPr>
            <a:r>
              <a:rPr lang="en-US" sz="1500" dirty="0">
                <a:solidFill>
                  <a:schemeClr val="tx2"/>
                </a:solidFill>
              </a:rPr>
              <a:t>Die </a:t>
            </a:r>
            <a:r>
              <a:rPr lang="en-US" sz="1500" dirty="0" err="1">
                <a:solidFill>
                  <a:schemeClr val="tx2"/>
                </a:solidFill>
              </a:rPr>
              <a:t>leeu</a:t>
            </a:r>
            <a:r>
              <a:rPr lang="en-US" sz="1500" dirty="0">
                <a:solidFill>
                  <a:schemeClr val="tx2"/>
                </a:solidFill>
              </a:rPr>
              <a:t> het on a net </a:t>
            </a:r>
            <a:r>
              <a:rPr lang="en-US" sz="1500" dirty="0" err="1">
                <a:solidFill>
                  <a:schemeClr val="tx2"/>
                </a:solidFill>
              </a:rPr>
              <a:t>jagters</a:t>
            </a:r>
            <a:r>
              <a:rPr lang="en-US" sz="1500" dirty="0">
                <a:solidFill>
                  <a:schemeClr val="tx2"/>
                </a:solidFill>
              </a:rPr>
              <a:t> hat </a:t>
            </a:r>
            <a:r>
              <a:rPr lang="en-US" sz="1500" dirty="0" err="1">
                <a:solidFill>
                  <a:schemeClr val="tx2"/>
                </a:solidFill>
              </a:rPr>
              <a:t>dit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gestel</a:t>
            </a:r>
            <a:r>
              <a:rPr lang="en-US" sz="1500" dirty="0">
                <a:solidFill>
                  <a:schemeClr val="tx2"/>
                </a:solidFill>
              </a:rPr>
              <a:t> om n </a:t>
            </a:r>
            <a:r>
              <a:rPr lang="en-US" sz="1500" dirty="0" err="1">
                <a:solidFill>
                  <a:schemeClr val="tx2"/>
                </a:solidFill>
              </a:rPr>
              <a:t>bok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te</a:t>
            </a:r>
            <a:r>
              <a:rPr lang="en-US" sz="1500" dirty="0">
                <a:solidFill>
                  <a:schemeClr val="tx2"/>
                </a:solidFill>
              </a:rPr>
              <a:t> vang </a:t>
            </a:r>
            <a:r>
              <a:rPr lang="en-US" sz="1500" dirty="0" err="1">
                <a:solidFill>
                  <a:schemeClr val="tx2"/>
                </a:solidFill>
              </a:rPr>
              <a:t>en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hy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brul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vir</a:t>
            </a:r>
            <a:r>
              <a:rPr lang="en-US" sz="1500" dirty="0">
                <a:solidFill>
                  <a:schemeClr val="tx2"/>
                </a:solidFill>
              </a:rPr>
              <a:t> help.</a:t>
            </a:r>
          </a:p>
          <a:p>
            <a:pPr algn="ctr">
              <a:spcAft>
                <a:spcPts val="600"/>
              </a:spcAft>
            </a:pPr>
            <a:r>
              <a:rPr lang="en-US" sz="1500" dirty="0" err="1">
                <a:solidFill>
                  <a:schemeClr val="tx2"/>
                </a:solidFill>
              </a:rPr>
              <a:t>Nie</a:t>
            </a:r>
            <a:r>
              <a:rPr lang="en-US" sz="1500" dirty="0">
                <a:solidFill>
                  <a:schemeClr val="tx2"/>
                </a:solidFill>
              </a:rPr>
              <a:t> die Bok </a:t>
            </a:r>
            <a:r>
              <a:rPr lang="en-US" sz="1500" dirty="0" err="1">
                <a:solidFill>
                  <a:schemeClr val="tx2"/>
                </a:solidFill>
              </a:rPr>
              <a:t>en</a:t>
            </a:r>
            <a:r>
              <a:rPr lang="en-US" sz="1500" dirty="0">
                <a:solidFill>
                  <a:schemeClr val="tx2"/>
                </a:solidFill>
              </a:rPr>
              <a:t> die </a:t>
            </a:r>
            <a:r>
              <a:rPr lang="en-US" sz="1500" dirty="0" err="1">
                <a:solidFill>
                  <a:schemeClr val="tx2"/>
                </a:solidFill>
              </a:rPr>
              <a:t>Hasie</a:t>
            </a:r>
            <a:r>
              <a:rPr lang="en-US" sz="1500" dirty="0">
                <a:solidFill>
                  <a:schemeClr val="tx2"/>
                </a:solidFill>
              </a:rPr>
              <a:t> help die </a:t>
            </a:r>
            <a:r>
              <a:rPr lang="en-US" sz="1500" dirty="0" err="1">
                <a:solidFill>
                  <a:schemeClr val="tx2"/>
                </a:solidFill>
              </a:rPr>
              <a:t>leeu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nie</a:t>
            </a:r>
            <a:r>
              <a:rPr lang="en-US" sz="1500" dirty="0">
                <a:solidFill>
                  <a:schemeClr val="tx2"/>
                </a:solidFill>
              </a:rPr>
              <a:t>.</a:t>
            </a:r>
          </a:p>
          <a:p>
            <a:pPr algn="ctr">
              <a:spcAft>
                <a:spcPts val="600"/>
              </a:spcAft>
            </a:pPr>
            <a:r>
              <a:rPr lang="en-US" sz="1500" dirty="0">
                <a:solidFill>
                  <a:schemeClr val="tx2"/>
                </a:solidFill>
              </a:rPr>
              <a:t>Die </a:t>
            </a:r>
            <a:r>
              <a:rPr lang="en-US" sz="1500" dirty="0" err="1">
                <a:solidFill>
                  <a:schemeClr val="tx2"/>
                </a:solidFill>
              </a:rPr>
              <a:t>muise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verbygehardloop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en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sy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gese</a:t>
            </a:r>
            <a:r>
              <a:rPr lang="en-US" sz="1500" dirty="0">
                <a:solidFill>
                  <a:schemeClr val="tx2"/>
                </a:solidFill>
              </a:rPr>
              <a:t> ‘Ek </a:t>
            </a:r>
            <a:r>
              <a:rPr lang="en-US" sz="1500" dirty="0" err="1">
                <a:solidFill>
                  <a:schemeClr val="tx2"/>
                </a:solidFill>
              </a:rPr>
              <a:t>sal</a:t>
            </a:r>
            <a:r>
              <a:rPr lang="en-US" sz="1500" dirty="0">
                <a:solidFill>
                  <a:schemeClr val="tx2"/>
                </a:solidFill>
              </a:rPr>
              <a:t> help </a:t>
            </a:r>
            <a:r>
              <a:rPr lang="en-US" sz="1500" dirty="0" err="1">
                <a:solidFill>
                  <a:schemeClr val="tx2"/>
                </a:solidFill>
              </a:rPr>
              <a:t>jou</a:t>
            </a:r>
            <a:r>
              <a:rPr lang="en-US" sz="1500" dirty="0">
                <a:solidFill>
                  <a:schemeClr val="tx2"/>
                </a:solidFill>
              </a:rPr>
              <a:t>.</a:t>
            </a:r>
          </a:p>
          <a:p>
            <a:pPr algn="ctr">
              <a:spcAft>
                <a:spcPts val="600"/>
              </a:spcAft>
            </a:pPr>
            <a:r>
              <a:rPr lang="en-US" sz="1500" dirty="0">
                <a:solidFill>
                  <a:schemeClr val="tx2"/>
                </a:solidFill>
              </a:rPr>
              <a:t>Die </a:t>
            </a:r>
            <a:r>
              <a:rPr lang="en-US" sz="1500" dirty="0" err="1">
                <a:solidFill>
                  <a:schemeClr val="tx2"/>
                </a:solidFill>
              </a:rPr>
              <a:t>muise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gekou</a:t>
            </a:r>
            <a:r>
              <a:rPr lang="en-US" sz="1500" dirty="0">
                <a:solidFill>
                  <a:schemeClr val="tx2"/>
                </a:solidFill>
              </a:rPr>
              <a:t> die net </a:t>
            </a:r>
            <a:r>
              <a:rPr lang="en-US" sz="1500" dirty="0" err="1">
                <a:solidFill>
                  <a:schemeClr val="tx2"/>
                </a:solidFill>
              </a:rPr>
              <a:t>en</a:t>
            </a:r>
            <a:r>
              <a:rPr lang="en-US" sz="1500" dirty="0">
                <a:solidFill>
                  <a:schemeClr val="tx2"/>
                </a:solidFill>
              </a:rPr>
              <a:t> die </a:t>
            </a:r>
            <a:r>
              <a:rPr lang="en-US" sz="1500" dirty="0" err="1">
                <a:solidFill>
                  <a:schemeClr val="tx2"/>
                </a:solidFill>
              </a:rPr>
              <a:t>leeu</a:t>
            </a:r>
            <a:r>
              <a:rPr lang="en-US" sz="1500" dirty="0">
                <a:solidFill>
                  <a:schemeClr val="tx2"/>
                </a:solidFill>
              </a:rPr>
              <a:t> Se </a:t>
            </a:r>
            <a:r>
              <a:rPr lang="en-US" sz="1500" dirty="0" err="1">
                <a:solidFill>
                  <a:schemeClr val="tx2"/>
                </a:solidFill>
              </a:rPr>
              <a:t>Dankie</a:t>
            </a:r>
            <a:r>
              <a:rPr lang="en-US" sz="15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357309"/>
            <a:ext cx="867485" cy="115439"/>
            <a:chOff x="8910933" y="1861308"/>
            <a:chExt cx="867485" cy="1154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East African lion How Speak Like a Pro Icon - Lion PNG png download ...">
            <a:extLst>
              <a:ext uri="{FF2B5EF4-FFF2-40B4-BE49-F238E27FC236}">
                <a16:creationId xmlns:a16="http://schemas.microsoft.com/office/drawing/2014/main" id="{C632131B-65A1-E1BD-249C-3B6709788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" y="3098763"/>
            <a:ext cx="5023432" cy="338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547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Calendar on table">
            <a:extLst>
              <a:ext uri="{FF2B5EF4-FFF2-40B4-BE49-F238E27FC236}">
                <a16:creationId xmlns:a16="http://schemas.microsoft.com/office/drawing/2014/main" id="{B350EFD6-F4B0-2C3C-A1CC-61DC6FE26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FF027-FCFD-B35F-DE48-47BB1940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91" y="2633933"/>
            <a:ext cx="8039818" cy="16435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cap="all" spc="390" baseline="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SUMMARY 2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641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Close up of white horse at night">
            <a:extLst>
              <a:ext uri="{FF2B5EF4-FFF2-40B4-BE49-F238E27FC236}">
                <a16:creationId xmlns:a16="http://schemas.microsoft.com/office/drawing/2014/main" id="{369777DA-BD49-9A32-3491-0105193D3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3" b="708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76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EF9D0-8199-9334-A095-43E4571E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61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Die</a:t>
            </a:r>
            <a:r>
              <a:rPr lang="en-US" sz="2800" kern="1200" cap="all" spc="39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Hass </a:t>
            </a:r>
            <a:r>
              <a:rPr lang="en-US" sz="2800" kern="1200" cap="all" spc="39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en</a:t>
            </a:r>
            <a:r>
              <a:rPr lang="en-US" sz="2800" kern="1200" cap="all" spc="39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die </a:t>
            </a:r>
            <a:r>
              <a:rPr lang="en-US" sz="2800" kern="1200" cap="all" spc="39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krokodil</a:t>
            </a:r>
            <a:endParaRPr lang="en-US" sz="2800" kern="1200" cap="all" spc="390" baseline="0" dirty="0">
              <a:solidFill>
                <a:schemeClr val="accent2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3B1273A-A7D4-5F97-E540-4CCF741A4190}"/>
              </a:ext>
            </a:extLst>
          </p:cNvPr>
          <p:cNvSpPr txBox="1"/>
          <p:nvPr/>
        </p:nvSpPr>
        <p:spPr>
          <a:xfrm>
            <a:off x="5629203" y="723900"/>
            <a:ext cx="58388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Een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dag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n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haas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wat n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meer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wou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oorsteek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en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 het n plan.</a:t>
            </a:r>
          </a:p>
          <a:p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Die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haas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getel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die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krokodil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to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tel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hulle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vir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a banket.</a:t>
            </a:r>
          </a:p>
          <a:p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So die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krokodile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gemaak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n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lyn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.</a:t>
            </a:r>
          </a:p>
          <a:p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Die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haas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spring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een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vir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een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oor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die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krokodil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en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eet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hom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trommeldik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aan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lekkerste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neute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en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en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 </a:t>
            </a:r>
            <a:r>
              <a:rPr lang="en-ZA" sz="2400" dirty="0" err="1">
                <a:solidFill>
                  <a:srgbClr val="00B0F0"/>
                </a:solidFill>
                <a:highlight>
                  <a:srgbClr val="00FFFF"/>
                </a:highlight>
              </a:rPr>
              <a:t>vrugte</a:t>
            </a:r>
            <a:r>
              <a:rPr lang="en-ZA" sz="2400" dirty="0">
                <a:solidFill>
                  <a:srgbClr val="00B0F0"/>
                </a:solidFill>
                <a:highlight>
                  <a:srgbClr val="00FFFF"/>
                </a:highlight>
              </a:rPr>
              <a:t>.</a:t>
            </a:r>
          </a:p>
        </p:txBody>
      </p:sp>
      <p:pic>
        <p:nvPicPr>
          <p:cNvPr id="14" name="Graphic 13" descr="Woman taking a photo">
            <a:extLst>
              <a:ext uri="{FF2B5EF4-FFF2-40B4-BE49-F238E27FC236}">
                <a16:creationId xmlns:a16="http://schemas.microsoft.com/office/drawing/2014/main" id="{1A462FEB-9CE3-3CAE-0AAD-909C10ED2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55" y="4298265"/>
            <a:ext cx="1975661" cy="2538266"/>
          </a:xfrm>
          <a:prstGeom prst="rect">
            <a:avLst/>
          </a:prstGeom>
        </p:spPr>
      </p:pic>
      <p:pic>
        <p:nvPicPr>
          <p:cNvPr id="18" name="Graphic 17" descr="Woman wearing long dress">
            <a:extLst>
              <a:ext uri="{FF2B5EF4-FFF2-40B4-BE49-F238E27FC236}">
                <a16:creationId xmlns:a16="http://schemas.microsoft.com/office/drawing/2014/main" id="{F00B4ED9-5408-57E6-B376-4C9AF8862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87796" y="2114621"/>
            <a:ext cx="24193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026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9CF58AAF-1DFC-1191-8F2C-B6E2DC865E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30"/>
          <a:stretch/>
        </p:blipFill>
        <p:spPr>
          <a:xfrm>
            <a:off x="-1" y="10"/>
            <a:ext cx="12192000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AEF25D-C97E-48E9-B20C-FEFC2EC6E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1"/>
            <a:ext cx="12191999" cy="384287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4ADCC-FC6E-94F9-6932-24AB1FF7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3900"/>
            <a:ext cx="10058399" cy="96202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7200" kern="1200" cap="all" spc="39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 3</a:t>
            </a:r>
          </a:p>
        </p:txBody>
      </p:sp>
      <p:pic>
        <p:nvPicPr>
          <p:cNvPr id="6" name="Graphic 5" descr="Curly haired woman raising hand">
            <a:extLst>
              <a:ext uri="{FF2B5EF4-FFF2-40B4-BE49-F238E27FC236}">
                <a16:creationId xmlns:a16="http://schemas.microsoft.com/office/drawing/2014/main" id="{204DFA6E-7F90-518C-4F0A-53C08C6A7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0633" y="3211462"/>
            <a:ext cx="2944220" cy="3725340"/>
          </a:xfrm>
          <a:prstGeom prst="rect">
            <a:avLst/>
          </a:prstGeom>
        </p:spPr>
      </p:pic>
      <p:pic>
        <p:nvPicPr>
          <p:cNvPr id="8" name="Graphic 7" descr="Woman wearing long dress">
            <a:extLst>
              <a:ext uri="{FF2B5EF4-FFF2-40B4-BE49-F238E27FC236}">
                <a16:creationId xmlns:a16="http://schemas.microsoft.com/office/drawing/2014/main" id="{C3AD1F98-0840-E9F4-B8C7-B70F3FAD2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5716" y="-56377"/>
            <a:ext cx="3555365" cy="697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5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A251F-8ED2-5E7D-8F14-DA1404FC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357" y="1351429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en-ZA" dirty="0"/>
              <a:t>Peter Die Blind Man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16B3-5EEB-4D8E-2854-E154D30D73F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698171" y="495259"/>
            <a:ext cx="66600" cy="45719"/>
          </a:xfrm>
        </p:spPr>
        <p:txBody>
          <a:bodyPr anchor="ctr">
            <a:normAutofit fontScale="25000" lnSpcReduction="20000"/>
          </a:bodyPr>
          <a:lstStyle/>
          <a:p>
            <a:pPr algn="ctr"/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D2FF8-FF68-21D3-2783-75BA0CD76624}"/>
              </a:ext>
            </a:extLst>
          </p:cNvPr>
          <p:cNvSpPr txBox="1"/>
          <p:nvPr/>
        </p:nvSpPr>
        <p:spPr>
          <a:xfrm>
            <a:off x="5163379" y="204339"/>
            <a:ext cx="6671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En </a:t>
            </a:r>
            <a:r>
              <a:rPr lang="en-ZA" sz="2400" dirty="0" err="1"/>
              <a:t>dag</a:t>
            </a:r>
            <a:r>
              <a:rPr lang="en-ZA" sz="2400" dirty="0"/>
              <a:t> </a:t>
            </a:r>
            <a:r>
              <a:rPr lang="en-ZA" sz="2400" dirty="0" err="1"/>
              <a:t>daar</a:t>
            </a:r>
            <a:r>
              <a:rPr lang="en-ZA" sz="2400" dirty="0"/>
              <a:t> was n man </a:t>
            </a:r>
            <a:r>
              <a:rPr lang="en-ZA" sz="2400" dirty="0" err="1"/>
              <a:t>wie</a:t>
            </a:r>
            <a:r>
              <a:rPr lang="en-ZA" sz="2400" dirty="0"/>
              <a:t> naam was Peter </a:t>
            </a:r>
            <a:r>
              <a:rPr lang="en-ZA" sz="2400" dirty="0" err="1"/>
              <a:t>en</a:t>
            </a:r>
            <a:r>
              <a:rPr lang="en-ZA" sz="2400" dirty="0"/>
              <a:t> peter was blind.</a:t>
            </a:r>
          </a:p>
          <a:p>
            <a:r>
              <a:rPr lang="en-ZA" sz="2400" dirty="0"/>
              <a:t>Hy loop met n wit </a:t>
            </a:r>
            <a:r>
              <a:rPr lang="en-ZA" sz="2400" dirty="0" err="1"/>
              <a:t>kierie</a:t>
            </a:r>
            <a:r>
              <a:rPr lang="en-ZA" sz="2400" dirty="0"/>
              <a:t>. </a:t>
            </a:r>
          </a:p>
          <a:p>
            <a:r>
              <a:rPr lang="en-ZA" sz="2400" dirty="0"/>
              <a:t>Hy toe n </a:t>
            </a:r>
            <a:r>
              <a:rPr lang="en-ZA" sz="2400" dirty="0" err="1"/>
              <a:t>leihond</a:t>
            </a:r>
            <a:r>
              <a:rPr lang="en-ZA" sz="2400" dirty="0"/>
              <a:t> om </a:t>
            </a:r>
            <a:r>
              <a:rPr lang="en-ZA" sz="2400" dirty="0" err="1"/>
              <a:t>te</a:t>
            </a:r>
            <a:r>
              <a:rPr lang="en-ZA" sz="2400" dirty="0"/>
              <a:t> </a:t>
            </a:r>
            <a:r>
              <a:rPr lang="en-ZA" sz="2400" dirty="0" err="1"/>
              <a:t>helpen</a:t>
            </a:r>
            <a:r>
              <a:rPr lang="en-ZA" sz="2400" dirty="0"/>
              <a:t> </a:t>
            </a:r>
            <a:r>
              <a:rPr lang="en-ZA" sz="2400" dirty="0" err="1"/>
              <a:t>sy</a:t>
            </a:r>
            <a:r>
              <a:rPr lang="en-ZA" sz="2400" dirty="0"/>
              <a:t> naam was Karel.</a:t>
            </a:r>
          </a:p>
          <a:p>
            <a:r>
              <a:rPr lang="en-ZA" sz="2400" dirty="0" err="1"/>
              <a:t>Eendag</a:t>
            </a:r>
            <a:r>
              <a:rPr lang="en-ZA" sz="2400" dirty="0"/>
              <a:t> </a:t>
            </a:r>
            <a:r>
              <a:rPr lang="en-ZA" sz="2400" dirty="0" err="1"/>
              <a:t>hulle</a:t>
            </a:r>
            <a:r>
              <a:rPr lang="en-ZA" sz="2400" dirty="0"/>
              <a:t> stap by n </a:t>
            </a:r>
            <a:r>
              <a:rPr lang="en-ZA" sz="2400" dirty="0" err="1"/>
              <a:t>winkel</a:t>
            </a:r>
            <a:r>
              <a:rPr lang="en-ZA" sz="2400" dirty="0"/>
              <a:t> </a:t>
            </a:r>
            <a:r>
              <a:rPr lang="en-ZA" sz="2400" dirty="0" err="1"/>
              <a:t>enPeter</a:t>
            </a:r>
            <a:r>
              <a:rPr lang="en-ZA" sz="2400" dirty="0"/>
              <a:t> </a:t>
            </a:r>
            <a:r>
              <a:rPr lang="en-ZA" sz="2400" dirty="0" err="1"/>
              <a:t>wou</a:t>
            </a:r>
            <a:r>
              <a:rPr lang="en-ZA" sz="2400" dirty="0"/>
              <a:t> </a:t>
            </a:r>
            <a:r>
              <a:rPr lang="en-ZA" sz="2400" dirty="0" err="1"/>
              <a:t>vir</a:t>
            </a:r>
            <a:r>
              <a:rPr lang="en-ZA" sz="2400" dirty="0"/>
              <a:t> Karel n lekker been </a:t>
            </a:r>
            <a:r>
              <a:rPr lang="en-ZA" sz="2400" dirty="0" err="1"/>
              <a:t>gaan</a:t>
            </a:r>
            <a:r>
              <a:rPr lang="en-ZA" sz="2400" dirty="0"/>
              <a:t> </a:t>
            </a:r>
            <a:r>
              <a:rPr lang="en-ZA" sz="2400" dirty="0" err="1"/>
              <a:t>koop</a:t>
            </a:r>
            <a:r>
              <a:rPr lang="en-ZA" sz="2400" dirty="0"/>
              <a:t>.</a:t>
            </a:r>
          </a:p>
          <a:p>
            <a:r>
              <a:rPr lang="en-ZA" sz="2400" dirty="0" err="1"/>
              <a:t>Skielik</a:t>
            </a:r>
            <a:r>
              <a:rPr lang="en-ZA" sz="2400" dirty="0"/>
              <a:t> is </a:t>
            </a:r>
            <a:r>
              <a:rPr lang="en-ZA" sz="2400" dirty="0" err="1"/>
              <a:t>daar</a:t>
            </a:r>
            <a:r>
              <a:rPr lang="en-ZA" sz="2400" dirty="0"/>
              <a:t> </a:t>
            </a:r>
            <a:r>
              <a:rPr lang="en-ZA" sz="2400" dirty="0" err="1"/>
              <a:t>mense</a:t>
            </a:r>
            <a:r>
              <a:rPr lang="en-ZA" sz="2400" dirty="0"/>
              <a:t> wat </a:t>
            </a:r>
            <a:r>
              <a:rPr lang="en-ZA" sz="2400" dirty="0" err="1"/>
              <a:t>aan</a:t>
            </a:r>
            <a:r>
              <a:rPr lang="en-ZA" sz="2400" dirty="0"/>
              <a:t> </a:t>
            </a:r>
            <a:r>
              <a:rPr lang="en-ZA" sz="2400" dirty="0" err="1"/>
              <a:t>makaar</a:t>
            </a:r>
            <a:r>
              <a:rPr lang="en-ZA" sz="2400" dirty="0"/>
              <a:t> stamp </a:t>
            </a:r>
            <a:r>
              <a:rPr lang="en-ZA" sz="2400" dirty="0" err="1"/>
              <a:t>en</a:t>
            </a:r>
            <a:r>
              <a:rPr lang="en-ZA" sz="2400" dirty="0"/>
              <a:t> </a:t>
            </a:r>
            <a:r>
              <a:rPr lang="en-ZA" sz="2400" dirty="0" err="1"/>
              <a:t>iemand</a:t>
            </a:r>
            <a:r>
              <a:rPr lang="en-ZA" sz="2400" dirty="0"/>
              <a:t> </a:t>
            </a:r>
            <a:r>
              <a:rPr lang="en-ZA" sz="2400" dirty="0" err="1"/>
              <a:t>skree</a:t>
            </a:r>
            <a:r>
              <a:rPr lang="en-ZA" sz="2400" dirty="0"/>
              <a:t> ‘Dief!’’</a:t>
            </a:r>
          </a:p>
          <a:p>
            <a:r>
              <a:rPr lang="en-ZA" sz="2400" dirty="0"/>
              <a:t>Karel </a:t>
            </a:r>
            <a:r>
              <a:rPr lang="en-ZA" sz="2400" dirty="0" err="1"/>
              <a:t>gryp</a:t>
            </a:r>
            <a:r>
              <a:rPr lang="en-ZA" sz="2400" dirty="0"/>
              <a:t> die </a:t>
            </a:r>
            <a:r>
              <a:rPr lang="en-ZA" sz="2400" dirty="0" err="1"/>
              <a:t>dief</a:t>
            </a:r>
            <a:r>
              <a:rPr lang="en-ZA" sz="2400" dirty="0"/>
              <a:t> </a:t>
            </a:r>
            <a:r>
              <a:rPr lang="en-ZA" sz="2400" dirty="0" err="1"/>
              <a:t>en</a:t>
            </a:r>
            <a:r>
              <a:rPr lang="en-ZA" sz="2400" dirty="0"/>
              <a:t> was held.</a:t>
            </a:r>
          </a:p>
        </p:txBody>
      </p:sp>
    </p:spTree>
    <p:extLst>
      <p:ext uri="{BB962C8B-B14F-4D97-AF65-F5344CB8AC3E}">
        <p14:creationId xmlns:p14="http://schemas.microsoft.com/office/powerpoint/2010/main" val="1186807570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LeftStep">
      <a:dk1>
        <a:srgbClr val="000000"/>
      </a:dk1>
      <a:lt1>
        <a:srgbClr val="FFFFFF"/>
      </a:lt1>
      <a:dk2>
        <a:srgbClr val="1D311B"/>
      </a:dk2>
      <a:lt2>
        <a:srgbClr val="F3F0F1"/>
      </a:lt2>
      <a:accent1>
        <a:srgbClr val="20B692"/>
      </a:accent1>
      <a:accent2>
        <a:srgbClr val="14B94D"/>
      </a:accent2>
      <a:accent3>
        <a:srgbClr val="2CBA21"/>
      </a:accent3>
      <a:accent4>
        <a:srgbClr val="61B313"/>
      </a:accent4>
      <a:accent5>
        <a:srgbClr val="9BA81E"/>
      </a:accent5>
      <a:accent6>
        <a:srgbClr val="D19517"/>
      </a:accent6>
      <a:hlink>
        <a:srgbClr val="C34D6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4e45b98-9724-46df-936f-ec42a4cf951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DDA926EB07344AB32891125AAEC5BC" ma:contentTypeVersion="17" ma:contentTypeDescription="Create a new document." ma:contentTypeScope="" ma:versionID="09a97544c5e3df99a006709460ff0dde">
  <xsd:schema xmlns:xsd="http://www.w3.org/2001/XMLSchema" xmlns:xs="http://www.w3.org/2001/XMLSchema" xmlns:p="http://schemas.microsoft.com/office/2006/metadata/properties" xmlns:ns3="84e45b98-9724-46df-936f-ec42a4cf951b" xmlns:ns4="6d0ea381-1626-4603-a356-2e0ae14a7169" targetNamespace="http://schemas.microsoft.com/office/2006/metadata/properties" ma:root="true" ma:fieldsID="bc14501ee25a2d46b01b4d7c70e810af" ns3:_="" ns4:_="">
    <xsd:import namespace="84e45b98-9724-46df-936f-ec42a4cf951b"/>
    <xsd:import namespace="6d0ea381-1626-4603-a356-2e0ae14a71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e45b98-9724-46df-936f-ec42a4cf95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0ea381-1626-4603-a356-2e0ae14a716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16104B-353D-4C84-B132-32A8DB1297DA}">
  <ds:schemaRefs>
    <ds:schemaRef ds:uri="http://purl.org/dc/terms/"/>
    <ds:schemaRef ds:uri="http://schemas.microsoft.com/office/2006/documentManagement/types"/>
    <ds:schemaRef ds:uri="84e45b98-9724-46df-936f-ec42a4cf951b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6d0ea381-1626-4603-a356-2e0ae14a7169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1499B6D-8DE0-4380-ACA4-0266E747D2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711B21-9E19-49AA-A896-7E25666CD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e45b98-9724-46df-936f-ec42a4cf951b"/>
    <ds:schemaRef ds:uri="6d0ea381-1626-4603-a356-2e0ae14a71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237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Bembo</vt:lpstr>
      <vt:lpstr>AdornVTI</vt:lpstr>
      <vt:lpstr>Leila's Afrikaans practice</vt:lpstr>
      <vt:lpstr>Summary</vt:lpstr>
      <vt:lpstr>Die Leeu en die muise</vt:lpstr>
      <vt:lpstr>SUMMARY 2</vt:lpstr>
      <vt:lpstr>Die Hass en die krokodil</vt:lpstr>
      <vt:lpstr>SUMMARY 3</vt:lpstr>
      <vt:lpstr>Peter Die Blind 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Leila's Afrikaans practice</dc:title>
  <dc:creator>Craig Parker</dc:creator>
  <cp:lastModifiedBy>Craig Parker</cp:lastModifiedBy>
  <cp:revision>1</cp:revision>
  <dcterms:created xsi:type="dcterms:W3CDTF">2023-11-20T13:03:37Z</dcterms:created>
  <dcterms:modified xsi:type="dcterms:W3CDTF">2023-11-22T14:53:04Z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0x0101006CDDA926EB07344AB32891125AAEC5BC</vt:lpwstr>
  </property>
</Properties>
</file>