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4224000" cy="20104100"/>
  <p:notesSz cx="142240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20"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971D"/>
    <a:srgbClr val="469743"/>
    <a:srgbClr val="FFFFFF"/>
    <a:srgbClr val="00A2BA"/>
    <a:srgbClr val="009AB7"/>
    <a:srgbClr val="005F82"/>
    <a:srgbClr val="00A7E6"/>
    <a:srgbClr val="0090D0"/>
    <a:srgbClr val="004B7C"/>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948" y="48"/>
      </p:cViewPr>
      <p:guideLst>
        <p:guide orient="horz" pos="54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ig Parker" userId="19165e5f-e0a1-47d4-a6ad-d22b76848249" providerId="ADAL" clId="{0649BE7E-A8AD-4B0B-9250-D134501EFBDC}"/>
    <pc:docChg chg="modSld">
      <pc:chgData name="Craig Parker" userId="19165e5f-e0a1-47d4-a6ad-d22b76848249" providerId="ADAL" clId="{0649BE7E-A8AD-4B0B-9250-D134501EFBDC}" dt="2022-10-13T13:59:17.855" v="0" actId="207"/>
      <pc:docMkLst>
        <pc:docMk/>
      </pc:docMkLst>
      <pc:sldChg chg="modSp mod">
        <pc:chgData name="Craig Parker" userId="19165e5f-e0a1-47d4-a6ad-d22b76848249" providerId="ADAL" clId="{0649BE7E-A8AD-4B0B-9250-D134501EFBDC}" dt="2022-10-13T13:59:17.855" v="0" actId="207"/>
        <pc:sldMkLst>
          <pc:docMk/>
          <pc:sldMk cId="0" sldId="256"/>
        </pc:sldMkLst>
        <pc:spChg chg="mod">
          <ac:chgData name="Craig Parker" userId="19165e5f-e0a1-47d4-a6ad-d22b76848249" providerId="ADAL" clId="{0649BE7E-A8AD-4B0B-9250-D134501EFBDC}" dt="2022-10-13T13:59:17.855" v="0" actId="207"/>
          <ac:spMkLst>
            <pc:docMk/>
            <pc:sldMk cId="0" sldId="256"/>
            <ac:spMk id="8"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Users\sjames\AppData\Local\Microsoft\Windows\Temporary%20Internet%20Files\Content.Outlook\GGPLI2G6\170420%20AYFS%20Graphs%202017_LL.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C:\Users\sjames\AppData\Local\Microsoft\Windows\Temporary%20Internet%20Files\Content.Outlook\GGPLI2G6\170420%20AYFS%20Graphs%202017_LL.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1591945538057744E-2"/>
          <c:y val="0.10889405054407862"/>
          <c:w val="0.90960252624671911"/>
          <c:h val="0.73693622549434923"/>
        </c:manualLayout>
      </c:layout>
      <c:barChart>
        <c:barDir val="col"/>
        <c:grouping val="clustered"/>
        <c:varyColors val="0"/>
        <c:ser>
          <c:idx val="1"/>
          <c:order val="0"/>
          <c:tx>
            <c:strRef>
              <c:f>'AYFS Data'!$D$1</c:f>
              <c:strCache>
                <c:ptCount val="1"/>
                <c:pt idx="0">
                  <c:v>Jun-15</c:v>
                </c:pt>
              </c:strCache>
            </c:strRef>
          </c:tx>
          <c:spPr>
            <a:solidFill>
              <a:srgbClr val="7030A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'[1]IMPLEMENTATION DATA'!$B$162:$B$172</c:f>
              <c:strCache>
                <c:ptCount val="11"/>
                <c:pt idx="0">
                  <c:v>Std 1</c:v>
                </c:pt>
                <c:pt idx="1">
                  <c:v>Std 2</c:v>
                </c:pt>
                <c:pt idx="2">
                  <c:v>Std 3</c:v>
                </c:pt>
                <c:pt idx="3">
                  <c:v>Std 4</c:v>
                </c:pt>
                <c:pt idx="4">
                  <c:v>Std 5</c:v>
                </c:pt>
                <c:pt idx="5">
                  <c:v>Std 6</c:v>
                </c:pt>
                <c:pt idx="6">
                  <c:v>Std 7</c:v>
                </c:pt>
                <c:pt idx="7">
                  <c:v>Std 8</c:v>
                </c:pt>
                <c:pt idx="8">
                  <c:v>Std 9</c:v>
                </c:pt>
                <c:pt idx="9">
                  <c:v>Std 10</c:v>
                </c:pt>
                <c:pt idx="10">
                  <c:v>Average</c:v>
                </c:pt>
              </c:strCache>
            </c:strRef>
          </c:cat>
          <c:val>
            <c:numRef>
              <c:f>'AYFS Data'!$D$3:$D$13</c:f>
              <c:numCache>
                <c:formatCode>0%</c:formatCode>
                <c:ptCount val="11"/>
                <c:pt idx="0">
                  <c:v>0.03</c:v>
                </c:pt>
                <c:pt idx="1">
                  <c:v>0.26</c:v>
                </c:pt>
                <c:pt idx="2">
                  <c:v>0.43</c:v>
                </c:pt>
                <c:pt idx="3">
                  <c:v>0.76</c:v>
                </c:pt>
                <c:pt idx="4">
                  <c:v>0.76</c:v>
                </c:pt>
                <c:pt idx="5">
                  <c:v>0.1</c:v>
                </c:pt>
                <c:pt idx="6">
                  <c:v>0.23</c:v>
                </c:pt>
                <c:pt idx="7">
                  <c:v>0.55000000000000004</c:v>
                </c:pt>
                <c:pt idx="8">
                  <c:v>0.45</c:v>
                </c:pt>
                <c:pt idx="9">
                  <c:v>0.19</c:v>
                </c:pt>
                <c:pt idx="10">
                  <c:v>0.376</c:v>
                </c:pt>
              </c:numCache>
            </c:numRef>
          </c:val>
          <c:extLst>
            <c:ext xmlns:c16="http://schemas.microsoft.com/office/drawing/2014/chart" uri="{C3380CC4-5D6E-409C-BE32-E72D297353CC}">
              <c16:uniqueId val="{00000000-9D62-490B-ACDB-18CD3882C94C}"/>
            </c:ext>
          </c:extLst>
        </c:ser>
        <c:ser>
          <c:idx val="2"/>
          <c:order val="1"/>
          <c:tx>
            <c:strRef>
              <c:f>'AYFS Data'!$I$1</c:f>
              <c:strCache>
                <c:ptCount val="1"/>
                <c:pt idx="0">
                  <c:v>Feb-16</c:v>
                </c:pt>
              </c:strCache>
            </c:strRef>
          </c:tx>
          <c:spPr>
            <a:solidFill>
              <a:srgbClr val="CC3399"/>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'AYFS Data'!$I$3:$I$13</c:f>
              <c:numCache>
                <c:formatCode>0%</c:formatCode>
                <c:ptCount val="11"/>
                <c:pt idx="0">
                  <c:v>0.17</c:v>
                </c:pt>
                <c:pt idx="1">
                  <c:v>0.36</c:v>
                </c:pt>
                <c:pt idx="2">
                  <c:v>0.54</c:v>
                </c:pt>
                <c:pt idx="3">
                  <c:v>0.7</c:v>
                </c:pt>
                <c:pt idx="4">
                  <c:v>0.62</c:v>
                </c:pt>
                <c:pt idx="5">
                  <c:v>0.21</c:v>
                </c:pt>
                <c:pt idx="6">
                  <c:v>0.32</c:v>
                </c:pt>
                <c:pt idx="7">
                  <c:v>0.66</c:v>
                </c:pt>
                <c:pt idx="8">
                  <c:v>0.69</c:v>
                </c:pt>
                <c:pt idx="9">
                  <c:v>0.55000000000000004</c:v>
                </c:pt>
                <c:pt idx="10">
                  <c:v>0.48199999999999993</c:v>
                </c:pt>
              </c:numCache>
            </c:numRef>
          </c:val>
          <c:extLst>
            <c:ext xmlns:c16="http://schemas.microsoft.com/office/drawing/2014/chart" uri="{C3380CC4-5D6E-409C-BE32-E72D297353CC}">
              <c16:uniqueId val="{00000001-9D62-490B-ACDB-18CD3882C94C}"/>
            </c:ext>
          </c:extLst>
        </c:ser>
        <c:ser>
          <c:idx val="3"/>
          <c:order val="2"/>
          <c:tx>
            <c:strRef>
              <c:f>'AYFS Data'!$U$1</c:f>
              <c:strCache>
                <c:ptCount val="1"/>
                <c:pt idx="0">
                  <c:v>Feb-17</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'AYFS Data'!$U$3:$U$13</c:f>
              <c:numCache>
                <c:formatCode>0%</c:formatCode>
                <c:ptCount val="11"/>
                <c:pt idx="0">
                  <c:v>0.3</c:v>
                </c:pt>
                <c:pt idx="1">
                  <c:v>0.49</c:v>
                </c:pt>
                <c:pt idx="2">
                  <c:v>0.77</c:v>
                </c:pt>
                <c:pt idx="3">
                  <c:v>0.75</c:v>
                </c:pt>
                <c:pt idx="4">
                  <c:v>0.82</c:v>
                </c:pt>
                <c:pt idx="5">
                  <c:v>0.53</c:v>
                </c:pt>
                <c:pt idx="6">
                  <c:v>0.49</c:v>
                </c:pt>
                <c:pt idx="7">
                  <c:v>0.72</c:v>
                </c:pt>
                <c:pt idx="8">
                  <c:v>0.91</c:v>
                </c:pt>
                <c:pt idx="9">
                  <c:v>0.66</c:v>
                </c:pt>
                <c:pt idx="10">
                  <c:v>0.64400000000000002</c:v>
                </c:pt>
              </c:numCache>
            </c:numRef>
          </c:val>
          <c:extLst>
            <c:ext xmlns:c16="http://schemas.microsoft.com/office/drawing/2014/chart" uri="{C3380CC4-5D6E-409C-BE32-E72D297353CC}">
              <c16:uniqueId val="{00000002-9D62-490B-ACDB-18CD3882C94C}"/>
            </c:ext>
          </c:extLst>
        </c:ser>
        <c:dLbls>
          <c:dLblPos val="outEnd"/>
          <c:showLegendKey val="0"/>
          <c:showVal val="1"/>
          <c:showCatName val="0"/>
          <c:showSerName val="0"/>
          <c:showPercent val="0"/>
          <c:showBubbleSize val="0"/>
        </c:dLbls>
        <c:gapWidth val="150"/>
        <c:axId val="96284520"/>
        <c:axId val="162648352"/>
      </c:barChart>
      <c:catAx>
        <c:axId val="96284520"/>
        <c:scaling>
          <c:orientation val="minMax"/>
        </c:scaling>
        <c:delete val="0"/>
        <c:axPos val="b"/>
        <c:numFmt formatCode="General" sourceLinked="1"/>
        <c:majorTickMark val="out"/>
        <c:minorTickMark val="none"/>
        <c:tickLblPos val="nextTo"/>
        <c:spPr>
          <a:ln>
            <a:solidFill>
              <a:schemeClr val="bg1">
                <a:lumMod val="75000"/>
              </a:schemeClr>
            </a:solidFill>
          </a:ln>
        </c:spPr>
        <c:txPr>
          <a:bodyPr rot="0" vert="horz"/>
          <a:lstStyle/>
          <a:p>
            <a:pPr>
              <a:defRPr sz="900"/>
            </a:pPr>
            <a:endParaRPr lang="en-US"/>
          </a:p>
        </c:txPr>
        <c:crossAx val="162648352"/>
        <c:crosses val="autoZero"/>
        <c:auto val="1"/>
        <c:lblAlgn val="ctr"/>
        <c:lblOffset val="100"/>
        <c:noMultiLvlLbl val="0"/>
      </c:catAx>
      <c:valAx>
        <c:axId val="162648352"/>
        <c:scaling>
          <c:orientation val="minMax"/>
          <c:max val="1"/>
        </c:scaling>
        <c:delete val="0"/>
        <c:axPos val="l"/>
        <c:majorGridlines>
          <c:spPr>
            <a:ln w="6350" cap="flat" cmpd="sng" algn="ctr">
              <a:solidFill>
                <a:sysClr val="window" lastClr="FFFFFF">
                  <a:lumMod val="85000"/>
                </a:sysClr>
              </a:solidFill>
              <a:prstDash val="solid"/>
            </a:ln>
            <a:effectLst/>
          </c:spPr>
        </c:majorGridlines>
        <c:numFmt formatCode="0%" sourceLinked="0"/>
        <c:majorTickMark val="out"/>
        <c:minorTickMark val="none"/>
        <c:tickLblPos val="nextTo"/>
        <c:spPr>
          <a:ln w="9525">
            <a:solidFill>
              <a:schemeClr val="bg1">
                <a:lumMod val="75000"/>
              </a:schemeClr>
            </a:solidFill>
          </a:ln>
        </c:spPr>
        <c:txPr>
          <a:bodyPr/>
          <a:lstStyle/>
          <a:p>
            <a:pPr>
              <a:defRPr sz="900">
                <a:latin typeface="Arial" pitchFamily="34" charset="0"/>
                <a:cs typeface="Arial" pitchFamily="34" charset="0"/>
              </a:defRPr>
            </a:pPr>
            <a:endParaRPr lang="en-US"/>
          </a:p>
        </c:txPr>
        <c:crossAx val="96284520"/>
        <c:crosses val="autoZero"/>
        <c:crossBetween val="between"/>
      </c:valAx>
    </c:plotArea>
    <c:legend>
      <c:legendPos val="b"/>
      <c:overlay val="0"/>
      <c:txPr>
        <a:bodyPr/>
        <a:lstStyle/>
        <a:p>
          <a:pPr>
            <a:defRPr sz="900">
              <a:latin typeface="Arial" pitchFamily="34" charset="0"/>
              <a:cs typeface="Arial" pitchFamily="34" charset="0"/>
            </a:defRPr>
          </a:pPr>
          <a:endParaRPr lang="en-US"/>
        </a:p>
      </c:txPr>
    </c:legend>
    <c:plotVisOnly val="1"/>
    <c:dispBlanksAs val="gap"/>
    <c:showDLblsOverMax val="0"/>
  </c:chart>
  <c:spPr>
    <a:noFill/>
    <a:ln>
      <a:noFill/>
    </a:ln>
  </c:spPr>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1591945538057744E-2"/>
          <c:y val="0.10889405054407862"/>
          <c:w val="0.90960252624671911"/>
          <c:h val="0.73693622549434923"/>
        </c:manualLayout>
      </c:layout>
      <c:lineChart>
        <c:grouping val="standard"/>
        <c:varyColors val="0"/>
        <c:ser>
          <c:idx val="1"/>
          <c:order val="0"/>
          <c:tx>
            <c:strRef>
              <c:f>'AYFS Data'!$D$1</c:f>
              <c:strCache>
                <c:ptCount val="1"/>
                <c:pt idx="0">
                  <c:v>Jun-15</c:v>
                </c:pt>
              </c:strCache>
            </c:strRef>
          </c:tx>
          <c:dLbls>
            <c:dLbl>
              <c:idx val="3"/>
              <c:layout>
                <c:manualLayout>
                  <c:x val="-3.6757845316954606E-2"/>
                  <c:y val="-4.52860966172550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FF-4ADD-860A-5D4D39BDA6A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'[1]IMPLEMENTATION DATA'!$B$162:$B$172</c:f>
              <c:strCache>
                <c:ptCount val="11"/>
                <c:pt idx="0">
                  <c:v>Std 1</c:v>
                </c:pt>
                <c:pt idx="1">
                  <c:v>Std 2</c:v>
                </c:pt>
                <c:pt idx="2">
                  <c:v>Std 3</c:v>
                </c:pt>
                <c:pt idx="3">
                  <c:v>Std 4</c:v>
                </c:pt>
                <c:pt idx="4">
                  <c:v>Std 5</c:v>
                </c:pt>
                <c:pt idx="5">
                  <c:v>Std 6</c:v>
                </c:pt>
                <c:pt idx="6">
                  <c:v>Std 7</c:v>
                </c:pt>
                <c:pt idx="7">
                  <c:v>Std 8</c:v>
                </c:pt>
                <c:pt idx="8">
                  <c:v>Std 9</c:v>
                </c:pt>
                <c:pt idx="9">
                  <c:v>Std 10</c:v>
                </c:pt>
                <c:pt idx="10">
                  <c:v>Average</c:v>
                </c:pt>
              </c:strCache>
            </c:strRef>
          </c:cat>
          <c:val>
            <c:numRef>
              <c:f>'AYFS Data'!$D$3:$D$13</c:f>
              <c:numCache>
                <c:formatCode>0%</c:formatCode>
                <c:ptCount val="11"/>
                <c:pt idx="0">
                  <c:v>0.03</c:v>
                </c:pt>
                <c:pt idx="1">
                  <c:v>0.26</c:v>
                </c:pt>
                <c:pt idx="2">
                  <c:v>0.43</c:v>
                </c:pt>
                <c:pt idx="3">
                  <c:v>0.76</c:v>
                </c:pt>
                <c:pt idx="4">
                  <c:v>0.76</c:v>
                </c:pt>
                <c:pt idx="5">
                  <c:v>0.1</c:v>
                </c:pt>
                <c:pt idx="6">
                  <c:v>0.23</c:v>
                </c:pt>
                <c:pt idx="7">
                  <c:v>0.55000000000000004</c:v>
                </c:pt>
                <c:pt idx="8">
                  <c:v>0.45</c:v>
                </c:pt>
                <c:pt idx="9">
                  <c:v>0.19</c:v>
                </c:pt>
                <c:pt idx="10">
                  <c:v>0.376</c:v>
                </c:pt>
              </c:numCache>
            </c:numRef>
          </c:val>
          <c:smooth val="0"/>
          <c:extLst>
            <c:ext xmlns:c16="http://schemas.microsoft.com/office/drawing/2014/chart" uri="{C3380CC4-5D6E-409C-BE32-E72D297353CC}">
              <c16:uniqueId val="{00000001-50FF-4ADD-860A-5D4D39BDA6A0}"/>
            </c:ext>
          </c:extLst>
        </c:ser>
        <c:ser>
          <c:idx val="2"/>
          <c:order val="1"/>
          <c:tx>
            <c:strRef>
              <c:f>'AYFS Data'!$I$1</c:f>
              <c:strCache>
                <c:ptCount val="1"/>
                <c:pt idx="0">
                  <c:v>Feb-16</c:v>
                </c:pt>
              </c:strCache>
            </c:strRef>
          </c:tx>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val>
            <c:numRef>
              <c:f>'AYFS Data'!$I$3:$I$13</c:f>
              <c:numCache>
                <c:formatCode>0%</c:formatCode>
                <c:ptCount val="11"/>
                <c:pt idx="0">
                  <c:v>0.17</c:v>
                </c:pt>
                <c:pt idx="1">
                  <c:v>0.36</c:v>
                </c:pt>
                <c:pt idx="2">
                  <c:v>0.54</c:v>
                </c:pt>
                <c:pt idx="3">
                  <c:v>0.7</c:v>
                </c:pt>
                <c:pt idx="4">
                  <c:v>0.62</c:v>
                </c:pt>
                <c:pt idx="5">
                  <c:v>0.21</c:v>
                </c:pt>
                <c:pt idx="6">
                  <c:v>0.32</c:v>
                </c:pt>
                <c:pt idx="7">
                  <c:v>0.66</c:v>
                </c:pt>
                <c:pt idx="8">
                  <c:v>0.69</c:v>
                </c:pt>
                <c:pt idx="9">
                  <c:v>0.55000000000000004</c:v>
                </c:pt>
                <c:pt idx="10">
                  <c:v>0.48199999999999993</c:v>
                </c:pt>
              </c:numCache>
            </c:numRef>
          </c:val>
          <c:smooth val="0"/>
          <c:extLst>
            <c:ext xmlns:c16="http://schemas.microsoft.com/office/drawing/2014/chart" uri="{C3380CC4-5D6E-409C-BE32-E72D297353CC}">
              <c16:uniqueId val="{00000002-50FF-4ADD-860A-5D4D39BDA6A0}"/>
            </c:ext>
          </c:extLst>
        </c:ser>
        <c:ser>
          <c:idx val="3"/>
          <c:order val="2"/>
          <c:tx>
            <c:strRef>
              <c:f>'AYFS Data'!$U$1</c:f>
              <c:strCache>
                <c:ptCount val="1"/>
                <c:pt idx="0">
                  <c:v>Feb-17</c:v>
                </c:pt>
              </c:strCache>
            </c:strRef>
          </c:tx>
          <c:dLbls>
            <c:dLbl>
              <c:idx val="3"/>
              <c:layout>
                <c:manualLayout>
                  <c:x val="1.3542364064141074E-2"/>
                  <c:y val="-6.58706859887345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0FF-4ADD-860A-5D4D39BDA6A0}"/>
                </c:ext>
              </c:extLst>
            </c:dLbl>
            <c:dLbl>
              <c:idx val="5"/>
              <c:layout>
                <c:manualLayout>
                  <c:x val="-7.0935373265444698E-17"/>
                  <c:y val="-2.4701507245775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0FF-4ADD-860A-5D4D39BDA6A0}"/>
                </c:ext>
              </c:extLst>
            </c:dLbl>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'AYFS Data'!$U$3:$U$13</c:f>
              <c:numCache>
                <c:formatCode>0%</c:formatCode>
                <c:ptCount val="11"/>
                <c:pt idx="0">
                  <c:v>0.3</c:v>
                </c:pt>
                <c:pt idx="1">
                  <c:v>0.49</c:v>
                </c:pt>
                <c:pt idx="2">
                  <c:v>0.77</c:v>
                </c:pt>
                <c:pt idx="3">
                  <c:v>0.75</c:v>
                </c:pt>
                <c:pt idx="4">
                  <c:v>0.82</c:v>
                </c:pt>
                <c:pt idx="5">
                  <c:v>0.53</c:v>
                </c:pt>
                <c:pt idx="6">
                  <c:v>0.49</c:v>
                </c:pt>
                <c:pt idx="7">
                  <c:v>0.72</c:v>
                </c:pt>
                <c:pt idx="8">
                  <c:v>0.91</c:v>
                </c:pt>
                <c:pt idx="9">
                  <c:v>0.66</c:v>
                </c:pt>
                <c:pt idx="10">
                  <c:v>0.64400000000000002</c:v>
                </c:pt>
              </c:numCache>
            </c:numRef>
          </c:val>
          <c:smooth val="0"/>
          <c:extLst>
            <c:ext xmlns:c16="http://schemas.microsoft.com/office/drawing/2014/chart" uri="{C3380CC4-5D6E-409C-BE32-E72D297353CC}">
              <c16:uniqueId val="{00000005-50FF-4ADD-860A-5D4D39BDA6A0}"/>
            </c:ext>
          </c:extLst>
        </c:ser>
        <c:dLbls>
          <c:showLegendKey val="0"/>
          <c:showVal val="1"/>
          <c:showCatName val="0"/>
          <c:showSerName val="0"/>
          <c:showPercent val="0"/>
          <c:showBubbleSize val="0"/>
        </c:dLbls>
        <c:marker val="1"/>
        <c:smooth val="0"/>
        <c:axId val="162394248"/>
        <c:axId val="163061592"/>
      </c:lineChart>
      <c:catAx>
        <c:axId val="162394248"/>
        <c:scaling>
          <c:orientation val="minMax"/>
        </c:scaling>
        <c:delete val="0"/>
        <c:axPos val="b"/>
        <c:numFmt formatCode="General" sourceLinked="1"/>
        <c:majorTickMark val="out"/>
        <c:minorTickMark val="none"/>
        <c:tickLblPos val="nextTo"/>
        <c:spPr>
          <a:ln>
            <a:solidFill>
              <a:schemeClr val="bg1">
                <a:lumMod val="75000"/>
              </a:schemeClr>
            </a:solidFill>
          </a:ln>
        </c:spPr>
        <c:txPr>
          <a:bodyPr rot="0" vert="horz"/>
          <a:lstStyle/>
          <a:p>
            <a:pPr>
              <a:defRPr sz="900"/>
            </a:pPr>
            <a:endParaRPr lang="en-US"/>
          </a:p>
        </c:txPr>
        <c:crossAx val="163061592"/>
        <c:crosses val="autoZero"/>
        <c:auto val="1"/>
        <c:lblAlgn val="ctr"/>
        <c:lblOffset val="100"/>
        <c:noMultiLvlLbl val="0"/>
      </c:catAx>
      <c:valAx>
        <c:axId val="163061592"/>
        <c:scaling>
          <c:orientation val="minMax"/>
          <c:max val="1"/>
        </c:scaling>
        <c:delete val="0"/>
        <c:axPos val="l"/>
        <c:majorGridlines>
          <c:spPr>
            <a:ln w="6350" cap="flat" cmpd="sng" algn="ctr">
              <a:solidFill>
                <a:sysClr val="window" lastClr="FFFFFF">
                  <a:lumMod val="85000"/>
                </a:sysClr>
              </a:solidFill>
              <a:prstDash val="solid"/>
            </a:ln>
            <a:effectLst/>
          </c:spPr>
        </c:majorGridlines>
        <c:numFmt formatCode="0%" sourceLinked="0"/>
        <c:majorTickMark val="out"/>
        <c:minorTickMark val="none"/>
        <c:tickLblPos val="nextTo"/>
        <c:spPr>
          <a:ln w="9525">
            <a:solidFill>
              <a:schemeClr val="bg1">
                <a:lumMod val="75000"/>
              </a:schemeClr>
            </a:solidFill>
          </a:ln>
        </c:spPr>
        <c:txPr>
          <a:bodyPr/>
          <a:lstStyle/>
          <a:p>
            <a:pPr>
              <a:defRPr sz="900">
                <a:latin typeface="Arial" pitchFamily="34" charset="0"/>
                <a:cs typeface="Arial" pitchFamily="34" charset="0"/>
              </a:defRPr>
            </a:pPr>
            <a:endParaRPr lang="en-US"/>
          </a:p>
        </c:txPr>
        <c:crossAx val="162394248"/>
        <c:crosses val="autoZero"/>
        <c:crossBetween val="between"/>
      </c:valAx>
    </c:plotArea>
    <c:legend>
      <c:legendPos val="b"/>
      <c:overlay val="0"/>
      <c:txPr>
        <a:bodyPr/>
        <a:lstStyle/>
        <a:p>
          <a:pPr>
            <a:defRPr sz="900">
              <a:latin typeface="Arial" pitchFamily="34" charset="0"/>
              <a:cs typeface="Arial" pitchFamily="34" charset="0"/>
            </a:defRPr>
          </a:pPr>
          <a:endParaRPr lang="en-US"/>
        </a:p>
      </c:txPr>
    </c:legend>
    <c:plotVisOnly val="1"/>
    <c:dispBlanksAs val="gap"/>
    <c:showDLblsOverMax val="0"/>
  </c:chart>
  <c:spPr>
    <a:noFill/>
    <a:ln>
      <a:noFill/>
    </a:ln>
  </c:spPr>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0.07393</cdr:x>
      <cdr:y>0.85636</cdr:y>
    </cdr:from>
    <cdr:to>
      <cdr:x>0.14333</cdr:x>
      <cdr:y>0.93181</cdr:y>
    </cdr:to>
    <cdr:sp macro="" textlink="">
      <cdr:nvSpPr>
        <cdr:cNvPr id="2" name="Rectangle 1"/>
        <cdr:cNvSpPr/>
      </cdr:nvSpPr>
      <cdr:spPr>
        <a:xfrm xmlns:a="http://schemas.openxmlformats.org/drawingml/2006/main">
          <a:off x="485320" y="2641732"/>
          <a:ext cx="455575" cy="232759"/>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800" b="1" dirty="0">
              <a:solidFill>
                <a:schemeClr val="tx1"/>
              </a:solidFill>
              <a:latin typeface="Arial" panose="020B0604020202020204" pitchFamily="34" charset="0"/>
              <a:cs typeface="Arial" panose="020B0604020202020204" pitchFamily="34" charset="0"/>
            </a:rPr>
            <a:t>Std 1</a:t>
          </a:r>
        </a:p>
      </cdr:txBody>
    </cdr:sp>
  </cdr:relSizeAnchor>
  <cdr:relSizeAnchor xmlns:cdr="http://schemas.openxmlformats.org/drawingml/2006/chartDrawing">
    <cdr:from>
      <cdr:x>0.23475</cdr:x>
      <cdr:y>0.85721</cdr:y>
    </cdr:from>
    <cdr:to>
      <cdr:x>0.30415</cdr:x>
      <cdr:y>0.93266</cdr:y>
    </cdr:to>
    <cdr:sp macro="" textlink="">
      <cdr:nvSpPr>
        <cdr:cNvPr id="3" name="Rectangle 2"/>
        <cdr:cNvSpPr/>
      </cdr:nvSpPr>
      <cdr:spPr>
        <a:xfrm xmlns:a="http://schemas.openxmlformats.org/drawingml/2006/main">
          <a:off x="1541054" y="2644335"/>
          <a:ext cx="455575" cy="232759"/>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800" b="1" dirty="0">
              <a:solidFill>
                <a:schemeClr val="tx1"/>
              </a:solidFill>
              <a:latin typeface="Arial" panose="020B0604020202020204" pitchFamily="34" charset="0"/>
              <a:cs typeface="Arial" panose="020B0604020202020204" pitchFamily="34" charset="0"/>
            </a:rPr>
            <a:t>Std 3</a:t>
          </a:r>
        </a:p>
      </cdr:txBody>
    </cdr:sp>
  </cdr:relSizeAnchor>
  <cdr:relSizeAnchor xmlns:cdr="http://schemas.openxmlformats.org/drawingml/2006/chartDrawing">
    <cdr:from>
      <cdr:x>0.48009</cdr:x>
      <cdr:y>0.85491</cdr:y>
    </cdr:from>
    <cdr:to>
      <cdr:x>0.54949</cdr:x>
      <cdr:y>0.93036</cdr:y>
    </cdr:to>
    <cdr:sp macro="" textlink="">
      <cdr:nvSpPr>
        <cdr:cNvPr id="4" name="Rectangle 3"/>
        <cdr:cNvSpPr/>
      </cdr:nvSpPr>
      <cdr:spPr>
        <a:xfrm xmlns:a="http://schemas.openxmlformats.org/drawingml/2006/main">
          <a:off x="3151605" y="2637241"/>
          <a:ext cx="455575" cy="232759"/>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800" b="1" dirty="0">
              <a:solidFill>
                <a:schemeClr val="tx1"/>
              </a:solidFill>
              <a:latin typeface="Arial" panose="020B0604020202020204" pitchFamily="34" charset="0"/>
              <a:cs typeface="Arial" panose="020B0604020202020204" pitchFamily="34" charset="0"/>
            </a:rPr>
            <a:t>Std 6</a:t>
          </a:r>
        </a:p>
      </cdr:txBody>
    </cdr:sp>
  </cdr:relSizeAnchor>
  <cdr:relSizeAnchor xmlns:cdr="http://schemas.openxmlformats.org/drawingml/2006/chartDrawing">
    <cdr:from>
      <cdr:x>0.73532</cdr:x>
      <cdr:y>0.85721</cdr:y>
    </cdr:from>
    <cdr:to>
      <cdr:x>0.80472</cdr:x>
      <cdr:y>0.93266</cdr:y>
    </cdr:to>
    <cdr:sp macro="" textlink="">
      <cdr:nvSpPr>
        <cdr:cNvPr id="5" name="Rectangle 4"/>
        <cdr:cNvSpPr/>
      </cdr:nvSpPr>
      <cdr:spPr>
        <a:xfrm xmlns:a="http://schemas.openxmlformats.org/drawingml/2006/main">
          <a:off x="4827095" y="2644335"/>
          <a:ext cx="455575" cy="232759"/>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800" b="1" dirty="0">
              <a:solidFill>
                <a:schemeClr val="tx1"/>
              </a:solidFill>
              <a:latin typeface="Arial" panose="020B0604020202020204" pitchFamily="34" charset="0"/>
              <a:cs typeface="Arial" panose="020B0604020202020204" pitchFamily="34" charset="0"/>
            </a:rPr>
            <a:t>Std 9</a:t>
          </a:r>
        </a:p>
      </cdr:txBody>
    </cdr:sp>
  </cdr:relSizeAnchor>
  <cdr:relSizeAnchor xmlns:cdr="http://schemas.openxmlformats.org/drawingml/2006/chartDrawing">
    <cdr:from>
      <cdr:x>0.80497</cdr:x>
      <cdr:y>0.86002</cdr:y>
    </cdr:from>
    <cdr:to>
      <cdr:x>0.88598</cdr:x>
      <cdr:y>0.94025</cdr:y>
    </cdr:to>
    <cdr:sp macro="" textlink="">
      <cdr:nvSpPr>
        <cdr:cNvPr id="7" name="Rectangle 6"/>
        <cdr:cNvSpPr/>
      </cdr:nvSpPr>
      <cdr:spPr>
        <a:xfrm xmlns:a="http://schemas.openxmlformats.org/drawingml/2006/main">
          <a:off x="5284295" y="2653012"/>
          <a:ext cx="531775" cy="247494"/>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800" b="1" dirty="0">
              <a:solidFill>
                <a:schemeClr val="tx1"/>
              </a:solidFill>
              <a:latin typeface="Arial" panose="020B0604020202020204" pitchFamily="34" charset="0"/>
              <a:cs typeface="Arial" panose="020B0604020202020204" pitchFamily="34" charset="0"/>
            </a:rPr>
            <a:t>Std 10</a:t>
          </a:r>
        </a:p>
      </cdr:txBody>
    </cdr:sp>
  </cdr:relSizeAnchor>
</c:userShapes>
</file>

<file path=ppt/drawings/drawing2.xml><?xml version="1.0" encoding="utf-8"?>
<c:userShapes xmlns:c="http://schemas.openxmlformats.org/drawingml/2006/chart">
  <cdr:relSizeAnchor xmlns:cdr="http://schemas.openxmlformats.org/drawingml/2006/chartDrawing">
    <cdr:from>
      <cdr:x>0.07393</cdr:x>
      <cdr:y>0.85636</cdr:y>
    </cdr:from>
    <cdr:to>
      <cdr:x>0.14333</cdr:x>
      <cdr:y>0.93181</cdr:y>
    </cdr:to>
    <cdr:sp macro="" textlink="">
      <cdr:nvSpPr>
        <cdr:cNvPr id="2" name="Rectangle 1"/>
        <cdr:cNvSpPr/>
      </cdr:nvSpPr>
      <cdr:spPr>
        <a:xfrm xmlns:a="http://schemas.openxmlformats.org/drawingml/2006/main">
          <a:off x="485320" y="2641732"/>
          <a:ext cx="455575" cy="232759"/>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800" b="1" dirty="0">
              <a:solidFill>
                <a:schemeClr val="tx1"/>
              </a:solidFill>
              <a:latin typeface="Arial" panose="020B0604020202020204" pitchFamily="34" charset="0"/>
              <a:cs typeface="Arial" panose="020B0604020202020204" pitchFamily="34" charset="0"/>
            </a:rPr>
            <a:t>Std 1</a:t>
          </a:r>
        </a:p>
      </cdr:txBody>
    </cdr:sp>
  </cdr:relSizeAnchor>
  <cdr:relSizeAnchor xmlns:cdr="http://schemas.openxmlformats.org/drawingml/2006/chartDrawing">
    <cdr:from>
      <cdr:x>0.23475</cdr:x>
      <cdr:y>0.85721</cdr:y>
    </cdr:from>
    <cdr:to>
      <cdr:x>0.30415</cdr:x>
      <cdr:y>0.93266</cdr:y>
    </cdr:to>
    <cdr:sp macro="" textlink="">
      <cdr:nvSpPr>
        <cdr:cNvPr id="3" name="Rectangle 2"/>
        <cdr:cNvSpPr/>
      </cdr:nvSpPr>
      <cdr:spPr>
        <a:xfrm xmlns:a="http://schemas.openxmlformats.org/drawingml/2006/main">
          <a:off x="1541054" y="2644335"/>
          <a:ext cx="455575" cy="232759"/>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800" b="1" dirty="0">
              <a:solidFill>
                <a:schemeClr val="tx1"/>
              </a:solidFill>
              <a:latin typeface="Arial" panose="020B0604020202020204" pitchFamily="34" charset="0"/>
              <a:cs typeface="Arial" panose="020B0604020202020204" pitchFamily="34" charset="0"/>
            </a:rPr>
            <a:t>Std 3</a:t>
          </a:r>
        </a:p>
      </cdr:txBody>
    </cdr:sp>
  </cdr:relSizeAnchor>
  <cdr:relSizeAnchor xmlns:cdr="http://schemas.openxmlformats.org/drawingml/2006/chartDrawing">
    <cdr:from>
      <cdr:x>0.48009</cdr:x>
      <cdr:y>0.85491</cdr:y>
    </cdr:from>
    <cdr:to>
      <cdr:x>0.54949</cdr:x>
      <cdr:y>0.93036</cdr:y>
    </cdr:to>
    <cdr:sp macro="" textlink="">
      <cdr:nvSpPr>
        <cdr:cNvPr id="4" name="Rectangle 3"/>
        <cdr:cNvSpPr/>
      </cdr:nvSpPr>
      <cdr:spPr>
        <a:xfrm xmlns:a="http://schemas.openxmlformats.org/drawingml/2006/main">
          <a:off x="3151605" y="2637241"/>
          <a:ext cx="455575" cy="232759"/>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800" b="1" dirty="0">
              <a:solidFill>
                <a:schemeClr val="tx1"/>
              </a:solidFill>
              <a:latin typeface="Arial" panose="020B0604020202020204" pitchFamily="34" charset="0"/>
              <a:cs typeface="Arial" panose="020B0604020202020204" pitchFamily="34" charset="0"/>
            </a:rPr>
            <a:t>Std 6</a:t>
          </a:r>
        </a:p>
      </cdr:txBody>
    </cdr:sp>
  </cdr:relSizeAnchor>
  <cdr:relSizeAnchor xmlns:cdr="http://schemas.openxmlformats.org/drawingml/2006/chartDrawing">
    <cdr:from>
      <cdr:x>0.73532</cdr:x>
      <cdr:y>0.85721</cdr:y>
    </cdr:from>
    <cdr:to>
      <cdr:x>0.80472</cdr:x>
      <cdr:y>0.93266</cdr:y>
    </cdr:to>
    <cdr:sp macro="" textlink="">
      <cdr:nvSpPr>
        <cdr:cNvPr id="5" name="Rectangle 4"/>
        <cdr:cNvSpPr/>
      </cdr:nvSpPr>
      <cdr:spPr>
        <a:xfrm xmlns:a="http://schemas.openxmlformats.org/drawingml/2006/main">
          <a:off x="4827095" y="2644335"/>
          <a:ext cx="455575" cy="232759"/>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800" b="1" dirty="0">
              <a:solidFill>
                <a:schemeClr val="tx1"/>
              </a:solidFill>
              <a:latin typeface="Arial" panose="020B0604020202020204" pitchFamily="34" charset="0"/>
              <a:cs typeface="Arial" panose="020B0604020202020204" pitchFamily="34" charset="0"/>
            </a:rPr>
            <a:t>Std 9</a:t>
          </a:r>
        </a:p>
      </cdr:txBody>
    </cdr:sp>
  </cdr:relSizeAnchor>
  <cdr:relSizeAnchor xmlns:cdr="http://schemas.openxmlformats.org/drawingml/2006/chartDrawing">
    <cdr:from>
      <cdr:x>0.80497</cdr:x>
      <cdr:y>0.86002</cdr:y>
    </cdr:from>
    <cdr:to>
      <cdr:x>0.88598</cdr:x>
      <cdr:y>0.94025</cdr:y>
    </cdr:to>
    <cdr:sp macro="" textlink="">
      <cdr:nvSpPr>
        <cdr:cNvPr id="7" name="Rectangle 6"/>
        <cdr:cNvSpPr/>
      </cdr:nvSpPr>
      <cdr:spPr>
        <a:xfrm xmlns:a="http://schemas.openxmlformats.org/drawingml/2006/main">
          <a:off x="5284295" y="2653012"/>
          <a:ext cx="531775" cy="247494"/>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sz="800" b="1" dirty="0">
              <a:solidFill>
                <a:schemeClr val="tx1"/>
              </a:solidFill>
              <a:latin typeface="Arial" panose="020B0604020202020204" pitchFamily="34" charset="0"/>
              <a:cs typeface="Arial" panose="020B0604020202020204" pitchFamily="34" charset="0"/>
            </a:rPr>
            <a:t>Std 10</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6800" y="6232271"/>
            <a:ext cx="12090400"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33600" y="11258296"/>
            <a:ext cx="9956800"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1" u="heavy">
                <a:solidFill>
                  <a:srgbClr val="004B7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1" u="heavy">
                <a:solidFill>
                  <a:srgbClr val="004B7C"/>
                </a:solidFill>
                <a:latin typeface="Arial"/>
                <a:cs typeface="Arial"/>
              </a:defRPr>
            </a:lvl1pPr>
          </a:lstStyle>
          <a:p>
            <a:endParaRPr/>
          </a:p>
        </p:txBody>
      </p:sp>
      <p:sp>
        <p:nvSpPr>
          <p:cNvPr id="3" name="Holder 3"/>
          <p:cNvSpPr>
            <a:spLocks noGrp="1"/>
          </p:cNvSpPr>
          <p:nvPr>
            <p:ph sz="half" idx="2"/>
          </p:nvPr>
        </p:nvSpPr>
        <p:spPr>
          <a:xfrm>
            <a:off x="711200" y="4623943"/>
            <a:ext cx="618744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25360" y="4623943"/>
            <a:ext cx="6187440"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10/13/2022</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1" i="1" u="heavy">
                <a:solidFill>
                  <a:srgbClr val="004B7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10/13/2022</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19134" y="527050"/>
            <a:ext cx="10385732" cy="889000"/>
          </a:xfrm>
          <a:prstGeom prst="rect">
            <a:avLst/>
          </a:prstGeom>
        </p:spPr>
        <p:txBody>
          <a:bodyPr wrap="square" lIns="0" tIns="0" rIns="0" bIns="0">
            <a:spAutoFit/>
          </a:bodyPr>
          <a:lstStyle>
            <a:lvl1pPr>
              <a:defRPr sz="5600" b="1" i="1" u="heavy">
                <a:solidFill>
                  <a:srgbClr val="004B7C"/>
                </a:solidFill>
                <a:latin typeface="Arial"/>
                <a:cs typeface="Arial"/>
              </a:defRPr>
            </a:lvl1pPr>
          </a:lstStyle>
          <a:p>
            <a:endParaRPr dirty="0"/>
          </a:p>
        </p:txBody>
      </p:sp>
      <p:sp>
        <p:nvSpPr>
          <p:cNvPr id="3" name="Holder 3"/>
          <p:cNvSpPr>
            <a:spLocks noGrp="1"/>
          </p:cNvSpPr>
          <p:nvPr>
            <p:ph type="body" idx="1"/>
          </p:nvPr>
        </p:nvSpPr>
        <p:spPr>
          <a:xfrm>
            <a:off x="711200" y="4623943"/>
            <a:ext cx="1280160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36160" y="18696814"/>
            <a:ext cx="4551680" cy="100520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711200" y="18696814"/>
            <a:ext cx="3271520"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10/13/2022</a:t>
            </a:fld>
            <a:endParaRPr lang="en-US" dirty="0"/>
          </a:p>
        </p:txBody>
      </p:sp>
      <p:sp>
        <p:nvSpPr>
          <p:cNvPr id="6" name="Holder 6"/>
          <p:cNvSpPr>
            <a:spLocks noGrp="1"/>
          </p:cNvSpPr>
          <p:nvPr>
            <p:ph type="sldNum" sz="quarter" idx="7"/>
          </p:nvPr>
        </p:nvSpPr>
        <p:spPr>
          <a:xfrm>
            <a:off x="10241280" y="18696814"/>
            <a:ext cx="3271520"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jpeg"/><Relationship Id="rId3" Type="http://schemas.openxmlformats.org/officeDocument/2006/relationships/hyperlink" Target="mailto:hsekhukhune@wrhi.ac.za" TargetMode="External"/><Relationship Id="rId7" Type="http://schemas.openxmlformats.org/officeDocument/2006/relationships/image" Target="../media/image2.jpeg"/><Relationship Id="rId12"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1.jpeg"/><Relationship Id="rId11" Type="http://schemas.openxmlformats.org/officeDocument/2006/relationships/image" Target="../media/image6.png"/><Relationship Id="rId5" Type="http://schemas.openxmlformats.org/officeDocument/2006/relationships/chart" Target="../charts/chart2.xml"/><Relationship Id="rId10" Type="http://schemas.openxmlformats.org/officeDocument/2006/relationships/image" Target="../media/image5.png"/><Relationship Id="rId4" Type="http://schemas.openxmlformats.org/officeDocument/2006/relationships/hyperlink" Target="http://www.wrhi.ac.za/"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0" y="19512302"/>
            <a:ext cx="14220190" cy="591820"/>
          </a:xfrm>
          <a:custGeom>
            <a:avLst/>
            <a:gdLst/>
            <a:ahLst/>
            <a:cxnLst/>
            <a:rect l="l" t="t" r="r" b="b"/>
            <a:pathLst>
              <a:path w="14220190" h="591819">
                <a:moveTo>
                  <a:pt x="0" y="591797"/>
                </a:moveTo>
                <a:lnTo>
                  <a:pt x="14219995" y="591797"/>
                </a:lnTo>
                <a:lnTo>
                  <a:pt x="14219995" y="0"/>
                </a:lnTo>
                <a:lnTo>
                  <a:pt x="0" y="0"/>
                </a:lnTo>
                <a:lnTo>
                  <a:pt x="0" y="591797"/>
                </a:lnTo>
                <a:close/>
              </a:path>
            </a:pathLst>
          </a:custGeom>
          <a:solidFill>
            <a:srgbClr val="F5971D"/>
          </a:solidFill>
        </p:spPr>
        <p:txBody>
          <a:bodyPr wrap="square" lIns="0" tIns="0" rIns="0" bIns="0" rtlCol="0"/>
          <a:lstStyle/>
          <a:p>
            <a:endParaRPr dirty="0"/>
          </a:p>
        </p:txBody>
      </p:sp>
      <p:graphicFrame>
        <p:nvGraphicFramePr>
          <p:cNvPr id="193" name="Chart 192"/>
          <p:cNvGraphicFramePr>
            <a:graphicFrameLocks noChangeAspect="1"/>
          </p:cNvGraphicFramePr>
          <p:nvPr>
            <p:extLst>
              <p:ext uri="{D42A27DB-BD31-4B8C-83A1-F6EECF244321}">
                <p14:modId xmlns:p14="http://schemas.microsoft.com/office/powerpoint/2010/main" val="193043848"/>
              </p:ext>
            </p:extLst>
          </p:nvPr>
        </p:nvGraphicFramePr>
        <p:xfrm>
          <a:off x="7161705" y="7537450"/>
          <a:ext cx="6564585" cy="3084832"/>
        </p:xfrm>
        <a:graphic>
          <a:graphicData uri="http://schemas.openxmlformats.org/drawingml/2006/chart">
            <c:chart xmlns:c="http://schemas.openxmlformats.org/drawingml/2006/chart" xmlns:r="http://schemas.openxmlformats.org/officeDocument/2006/relationships" r:id="rId2"/>
          </a:graphicData>
        </a:graphic>
      </p:graphicFrame>
      <p:sp>
        <p:nvSpPr>
          <p:cNvPr id="194" name="object 34"/>
          <p:cNvSpPr txBox="1"/>
          <p:nvPr/>
        </p:nvSpPr>
        <p:spPr>
          <a:xfrm>
            <a:off x="7616823" y="10738603"/>
            <a:ext cx="6124577" cy="215444"/>
          </a:xfrm>
          <a:prstGeom prst="rect">
            <a:avLst/>
          </a:prstGeom>
        </p:spPr>
        <p:txBody>
          <a:bodyPr vert="horz" wrap="square" lIns="0" tIns="0" rIns="0" bIns="0" rtlCol="0">
            <a:spAutoFit/>
          </a:bodyPr>
          <a:lstStyle/>
          <a:p>
            <a:pPr marL="12700">
              <a:lnSpc>
                <a:spcPct val="100000"/>
              </a:lnSpc>
            </a:pPr>
            <a:r>
              <a:rPr lang="en-ZA" sz="1400" b="1" spc="-80" dirty="0">
                <a:solidFill>
                  <a:schemeClr val="tx1">
                    <a:lumMod val="50000"/>
                    <a:lumOff val="50000"/>
                  </a:schemeClr>
                </a:solidFill>
                <a:latin typeface="Arial" panose="020B0604020202020204" pitchFamily="34" charset="0"/>
                <a:cs typeface="Arial" panose="020B0604020202020204" pitchFamily="34" charset="0"/>
              </a:rPr>
              <a:t>Figure 2: </a:t>
            </a:r>
            <a:r>
              <a:rPr lang="it-IT" sz="1400" spc="-60">
                <a:solidFill>
                  <a:srgbClr val="808181"/>
                </a:solidFill>
                <a:latin typeface="Arial"/>
                <a:cs typeface="Arial"/>
              </a:rPr>
              <a:t> oditata tibust, </a:t>
            </a:r>
            <a:r>
              <a:rPr lang="it-IT" sz="1400" spc="-45">
                <a:solidFill>
                  <a:srgbClr val="808181"/>
                </a:solidFill>
                <a:latin typeface="Arial"/>
                <a:cs typeface="Arial"/>
              </a:rPr>
              <a:t>odi  </a:t>
            </a:r>
            <a:r>
              <a:rPr lang="it-IT" sz="1400" spc="-65">
                <a:solidFill>
                  <a:srgbClr val="808181"/>
                </a:solidFill>
                <a:latin typeface="Arial"/>
                <a:cs typeface="Arial"/>
              </a:rPr>
              <a:t>cullatu repudipsum </a:t>
            </a:r>
            <a:endParaRPr sz="14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95" name="object 13"/>
          <p:cNvSpPr txBox="1"/>
          <p:nvPr/>
        </p:nvSpPr>
        <p:spPr>
          <a:xfrm>
            <a:off x="7436839" y="11862752"/>
            <a:ext cx="6074382" cy="1846659"/>
          </a:xfrm>
          <a:prstGeom prst="rect">
            <a:avLst/>
          </a:prstGeom>
        </p:spPr>
        <p:txBody>
          <a:bodyPr vert="horz" wrap="square" lIns="0" tIns="0" rIns="0" bIns="0" rtlCol="0">
            <a:spAutoFit/>
          </a:bodyPr>
          <a:lstStyle/>
          <a:p>
            <a:pPr marL="15240"/>
            <a:r>
              <a:rPr lang="en-ZA" sz="1200" spc="-40" dirty="0">
                <a:solidFill>
                  <a:srgbClr val="808181"/>
                </a:solidFill>
                <a:latin typeface="Arial"/>
                <a:cs typeface="Arial"/>
              </a:rPr>
              <a:t>Multiple strategies are needed for engaging men. Utilizing male dominated spaces and sports in addition to engaging community leaders as gate keepers and influencers are key strategies for increasing male participation in GBV prevention interventions. More efforts are required to mobilize and reach younger men below the age of 18 as a preventative measure – a schools based GBV and HIV prevention intervention is a necessary approach to address this age gap. A strategy which could be scaled with more resources is GBV programming coupled with support for skills and development thereby addressing the issue of high unemployment. Reaching older men (&gt;34) through couple interventions could also be beneficial as they have a dual role of being an ‘enforcer’ in their role as heads of households and community leaders, whilst at the same time being mindful of and open to understanding their own prejudices in perpetuating violence. </a:t>
            </a:r>
            <a:endParaRPr sz="1200" dirty="0">
              <a:latin typeface="Arial"/>
              <a:cs typeface="Arial"/>
            </a:endParaRPr>
          </a:p>
        </p:txBody>
      </p:sp>
      <p:sp>
        <p:nvSpPr>
          <p:cNvPr id="196" name="object 10"/>
          <p:cNvSpPr/>
          <p:nvPr/>
        </p:nvSpPr>
        <p:spPr>
          <a:xfrm>
            <a:off x="2663268" y="1822450"/>
            <a:ext cx="8717280" cy="0"/>
          </a:xfrm>
          <a:custGeom>
            <a:avLst/>
            <a:gdLst/>
            <a:ahLst/>
            <a:cxnLst/>
            <a:rect l="l" t="t" r="r" b="b"/>
            <a:pathLst>
              <a:path w="8717280">
                <a:moveTo>
                  <a:pt x="0" y="0"/>
                </a:moveTo>
                <a:lnTo>
                  <a:pt x="8716934" y="0"/>
                </a:lnTo>
              </a:path>
            </a:pathLst>
          </a:custGeom>
          <a:ln w="71579">
            <a:solidFill>
              <a:srgbClr val="F5971D"/>
            </a:solidFill>
          </a:ln>
        </p:spPr>
        <p:txBody>
          <a:bodyPr wrap="square" lIns="0" tIns="0" rIns="0" bIns="0" rtlCol="0"/>
          <a:lstStyle/>
          <a:p>
            <a:endParaRPr dirty="0">
              <a:highlight>
                <a:srgbClr val="F5971D"/>
              </a:highlight>
            </a:endParaRPr>
          </a:p>
        </p:txBody>
      </p:sp>
      <p:sp>
        <p:nvSpPr>
          <p:cNvPr id="197" name="object 11"/>
          <p:cNvSpPr txBox="1">
            <a:spLocks noGrp="1"/>
          </p:cNvSpPr>
          <p:nvPr>
            <p:ph type="title"/>
          </p:nvPr>
        </p:nvSpPr>
        <p:spPr>
          <a:xfrm>
            <a:off x="767034" y="421360"/>
            <a:ext cx="12689930" cy="615553"/>
          </a:xfrm>
          <a:prstGeom prst="rect">
            <a:avLst/>
          </a:prstGeom>
        </p:spPr>
        <p:txBody>
          <a:bodyPr vert="horz" wrap="square" lIns="0" tIns="0" rIns="0" bIns="0" rtlCol="0">
            <a:spAutoFit/>
          </a:bodyPr>
          <a:lstStyle/>
          <a:p>
            <a:pPr marL="3957320" algn="l">
              <a:lnSpc>
                <a:spcPct val="100000"/>
              </a:lnSpc>
            </a:pPr>
            <a:r>
              <a:rPr sz="4000" spc="-150" dirty="0">
                <a:solidFill>
                  <a:srgbClr val="469743"/>
                </a:solidFill>
              </a:rPr>
              <a:t>MAIN</a:t>
            </a:r>
            <a:r>
              <a:rPr sz="4000" spc="-80" dirty="0">
                <a:solidFill>
                  <a:srgbClr val="469743"/>
                </a:solidFill>
              </a:rPr>
              <a:t> </a:t>
            </a:r>
            <a:r>
              <a:rPr sz="4000" spc="-110" dirty="0">
                <a:solidFill>
                  <a:srgbClr val="469743"/>
                </a:solidFill>
              </a:rPr>
              <a:t>HEADING</a:t>
            </a:r>
          </a:p>
        </p:txBody>
      </p:sp>
      <p:sp>
        <p:nvSpPr>
          <p:cNvPr id="198" name="object 12"/>
          <p:cNvSpPr txBox="1"/>
          <p:nvPr/>
        </p:nvSpPr>
        <p:spPr>
          <a:xfrm>
            <a:off x="1001327" y="2004561"/>
            <a:ext cx="12440398" cy="2916183"/>
          </a:xfrm>
          <a:prstGeom prst="rect">
            <a:avLst/>
          </a:prstGeom>
        </p:spPr>
        <p:txBody>
          <a:bodyPr vert="horz" wrap="square" lIns="0" tIns="0" rIns="0" bIns="0" rtlCol="0">
            <a:spAutoFit/>
          </a:bodyPr>
          <a:lstStyle/>
          <a:p>
            <a:pPr marL="12700" marR="473075"/>
            <a:r>
              <a:rPr lang="en-ZA" sz="3600" i="1" spc="-60" dirty="0">
                <a:solidFill>
                  <a:srgbClr val="469743"/>
                </a:solidFill>
                <a:latin typeface="Arial"/>
                <a:cs typeface="Arial"/>
              </a:rPr>
              <a:t>Engaging Men as Change Agents in the Fight against Gender Based Violence </a:t>
            </a:r>
            <a:r>
              <a:rPr lang="en-ZA" sz="3600" i="1" spc="-50" dirty="0">
                <a:solidFill>
                  <a:srgbClr val="469743"/>
                </a:solidFill>
                <a:latin typeface="Arial"/>
                <a:cs typeface="Arial"/>
              </a:rPr>
              <a:t>.</a:t>
            </a:r>
            <a:endParaRPr lang="en-ZA" sz="3600" dirty="0">
              <a:solidFill>
                <a:srgbClr val="469743"/>
              </a:solidFill>
              <a:latin typeface="Arial"/>
              <a:cs typeface="Arial"/>
            </a:endParaRPr>
          </a:p>
          <a:p>
            <a:pPr marL="12700" marR="473075">
              <a:lnSpc>
                <a:spcPct val="100000"/>
              </a:lnSpc>
            </a:pPr>
            <a:r>
              <a:rPr sz="2150" i="1" spc="-40" dirty="0">
                <a:solidFill>
                  <a:srgbClr val="808181"/>
                </a:solidFill>
                <a:latin typeface="Arial"/>
                <a:cs typeface="Arial"/>
              </a:rPr>
              <a:t>Authors: </a:t>
            </a:r>
            <a:r>
              <a:rPr sz="2150" i="1" spc="-15" dirty="0">
                <a:solidFill>
                  <a:srgbClr val="808181"/>
                </a:solidFill>
                <a:latin typeface="Arial"/>
                <a:cs typeface="Arial"/>
              </a:rPr>
              <a:t>Name </a:t>
            </a:r>
            <a:r>
              <a:rPr sz="2150" i="1" spc="-30" dirty="0">
                <a:solidFill>
                  <a:srgbClr val="808181"/>
                </a:solidFill>
                <a:latin typeface="Arial"/>
                <a:cs typeface="Arial"/>
              </a:rPr>
              <a:t>Surname</a:t>
            </a:r>
            <a:r>
              <a:rPr lang="en-ZA" sz="2400" i="1" spc="-15" baseline="30000" dirty="0">
                <a:solidFill>
                  <a:srgbClr val="808181"/>
                </a:solidFill>
                <a:latin typeface="Arial" panose="020B0604020202020204" pitchFamily="34" charset="0"/>
                <a:cs typeface="Arial" panose="020B0604020202020204" pitchFamily="34" charset="0"/>
              </a:rPr>
              <a:t>1</a:t>
            </a:r>
            <a:r>
              <a:rPr sz="2150" i="1" spc="-30" dirty="0">
                <a:solidFill>
                  <a:srgbClr val="808181"/>
                </a:solidFill>
                <a:latin typeface="Arial"/>
                <a:cs typeface="Arial"/>
              </a:rPr>
              <a:t>, </a:t>
            </a:r>
            <a:r>
              <a:rPr sz="2150" i="1" spc="-15" dirty="0">
                <a:solidFill>
                  <a:srgbClr val="808181"/>
                </a:solidFill>
                <a:latin typeface="Arial"/>
                <a:cs typeface="Arial"/>
              </a:rPr>
              <a:t>Name </a:t>
            </a:r>
            <a:r>
              <a:rPr sz="2150" i="1" spc="-30" dirty="0">
                <a:solidFill>
                  <a:srgbClr val="808181"/>
                </a:solidFill>
                <a:latin typeface="Arial"/>
                <a:cs typeface="Arial"/>
              </a:rPr>
              <a:t>Surname</a:t>
            </a:r>
            <a:r>
              <a:rPr lang="en-ZA" sz="2400" i="1" spc="-15" baseline="30000" dirty="0">
                <a:solidFill>
                  <a:srgbClr val="808181"/>
                </a:solidFill>
                <a:latin typeface="Arial" panose="020B0604020202020204" pitchFamily="34" charset="0"/>
                <a:cs typeface="Arial" panose="020B0604020202020204" pitchFamily="34" charset="0"/>
              </a:rPr>
              <a:t>1</a:t>
            </a:r>
            <a:r>
              <a:rPr sz="2150" i="1" spc="-30" dirty="0">
                <a:solidFill>
                  <a:srgbClr val="808181"/>
                </a:solidFill>
                <a:latin typeface="Arial"/>
                <a:cs typeface="Arial"/>
              </a:rPr>
              <a:t>, </a:t>
            </a:r>
            <a:r>
              <a:rPr sz="2150" i="1" spc="-15" dirty="0">
                <a:solidFill>
                  <a:srgbClr val="808181"/>
                </a:solidFill>
                <a:latin typeface="Arial"/>
                <a:cs typeface="Arial"/>
              </a:rPr>
              <a:t>Name</a:t>
            </a:r>
            <a:r>
              <a:rPr sz="2150" i="1" spc="100" dirty="0">
                <a:solidFill>
                  <a:srgbClr val="808181"/>
                </a:solidFill>
                <a:latin typeface="Arial"/>
                <a:cs typeface="Arial"/>
              </a:rPr>
              <a:t> </a:t>
            </a:r>
            <a:r>
              <a:rPr sz="2150" i="1" spc="-30" dirty="0">
                <a:solidFill>
                  <a:srgbClr val="808181"/>
                </a:solidFill>
                <a:latin typeface="Arial"/>
                <a:cs typeface="Arial"/>
              </a:rPr>
              <a:t>Surname</a:t>
            </a:r>
            <a:r>
              <a:rPr lang="en-ZA" sz="2400" i="1" spc="-15" baseline="30000" dirty="0">
                <a:solidFill>
                  <a:srgbClr val="808181"/>
                </a:solidFill>
                <a:latin typeface="Arial" panose="020B0604020202020204" pitchFamily="34" charset="0"/>
                <a:cs typeface="Arial" panose="020B0604020202020204" pitchFamily="34" charset="0"/>
              </a:rPr>
              <a:t>2</a:t>
            </a:r>
            <a:endParaRPr lang="en-GB" sz="2150" i="1" spc="-30" dirty="0">
              <a:solidFill>
                <a:srgbClr val="808181"/>
              </a:solidFill>
              <a:latin typeface="Arial"/>
              <a:cs typeface="Arial"/>
            </a:endParaRPr>
          </a:p>
          <a:p>
            <a:pPr marL="12700" marR="473075">
              <a:lnSpc>
                <a:spcPct val="100000"/>
              </a:lnSpc>
            </a:pPr>
            <a:r>
              <a:rPr lang="en-ZA" i="1" spc="-15" dirty="0">
                <a:solidFill>
                  <a:srgbClr val="808181"/>
                </a:solidFill>
                <a:latin typeface="Arial" panose="020B0604020202020204" pitchFamily="34" charset="0"/>
                <a:cs typeface="Arial" panose="020B0604020202020204" pitchFamily="34" charset="0"/>
              </a:rPr>
              <a:t>1. Wits Reproductive Health and HIV Institute (Wits RHI), University of the Witwatersrand, Johannesburg</a:t>
            </a:r>
          </a:p>
          <a:p>
            <a:pPr marL="12700" marR="473075">
              <a:lnSpc>
                <a:spcPct val="100000"/>
              </a:lnSpc>
            </a:pPr>
            <a:r>
              <a:rPr lang="en-ZA" i="1" spc="-15" dirty="0">
                <a:solidFill>
                  <a:srgbClr val="808181"/>
                </a:solidFill>
                <a:latin typeface="Arial" panose="020B0604020202020204" pitchFamily="34" charset="0"/>
                <a:cs typeface="Arial" panose="020B0604020202020204" pitchFamily="34" charset="0"/>
              </a:rPr>
              <a:t>2. Co –Author’s institute</a:t>
            </a:r>
          </a:p>
          <a:p>
            <a:pPr marL="12700" marR="473075">
              <a:lnSpc>
                <a:spcPct val="100000"/>
              </a:lnSpc>
            </a:pPr>
            <a:endParaRPr lang="en-ZA" i="1" spc="-15" dirty="0">
              <a:solidFill>
                <a:srgbClr val="808181"/>
              </a:solidFill>
              <a:latin typeface="Arial" panose="020B0604020202020204" pitchFamily="34" charset="0"/>
              <a:cs typeface="Arial" panose="020B0604020202020204" pitchFamily="34" charset="0"/>
            </a:endParaRPr>
          </a:p>
          <a:p>
            <a:pPr marL="12700" marR="473075">
              <a:lnSpc>
                <a:spcPct val="100000"/>
              </a:lnSpc>
            </a:pPr>
            <a:r>
              <a:rPr lang="en-ZA" i="1" spc="-15" dirty="0">
                <a:solidFill>
                  <a:srgbClr val="808181"/>
                </a:solidFill>
                <a:latin typeface="Arial" panose="020B0604020202020204" pitchFamily="34" charset="0"/>
                <a:cs typeface="Arial" panose="020B0604020202020204" pitchFamily="34" charset="0"/>
              </a:rPr>
              <a:t>Funding Acknowledgement: </a:t>
            </a:r>
            <a:r>
              <a:rPr lang="en-US" i="1" spc="-15" dirty="0">
                <a:solidFill>
                  <a:srgbClr val="808181"/>
                </a:solidFill>
                <a:latin typeface="Arial" panose="020B0604020202020204" pitchFamily="34" charset="0"/>
                <a:cs typeface="Arial" panose="020B0604020202020204" pitchFamily="34" charset="0"/>
              </a:rPr>
              <a:t>Study Sponsored by NIH Common Fund Program Harnessing Data Science for Health Discovery and Innovation in Africa</a:t>
            </a:r>
            <a:endParaRPr i="1" spc="-15" dirty="0">
              <a:solidFill>
                <a:srgbClr val="808181"/>
              </a:solidFill>
              <a:latin typeface="Arial" panose="020B0604020202020204" pitchFamily="34" charset="0"/>
              <a:cs typeface="Arial" panose="020B0604020202020204" pitchFamily="34" charset="0"/>
            </a:endParaRPr>
          </a:p>
        </p:txBody>
      </p:sp>
      <p:sp>
        <p:nvSpPr>
          <p:cNvPr id="199" name="object 13"/>
          <p:cNvSpPr txBox="1"/>
          <p:nvPr/>
        </p:nvSpPr>
        <p:spPr>
          <a:xfrm>
            <a:off x="947526" y="5540869"/>
            <a:ext cx="6074382" cy="6832640"/>
          </a:xfrm>
          <a:prstGeom prst="rect">
            <a:avLst/>
          </a:prstGeom>
        </p:spPr>
        <p:txBody>
          <a:bodyPr vert="horz" wrap="square" lIns="0" tIns="0" rIns="0" bIns="0" rtlCol="0">
            <a:spAutoFit/>
          </a:bodyPr>
          <a:lstStyle/>
          <a:p>
            <a:pPr marL="15240"/>
            <a:r>
              <a:rPr lang="en-ZA" sz="1200" spc="-40" dirty="0">
                <a:solidFill>
                  <a:srgbClr val="808181"/>
                </a:solidFill>
                <a:latin typeface="Arial"/>
                <a:cs typeface="Arial"/>
              </a:rPr>
              <a:t>There is growing evidence on the importance of engaging men in violence prevention efforts and the potential impact thereof. This is particularly important because men are mostly perpetrators of violence. Research indicates that between 27.5 -31.8% of South African men enact violence towards partners . In the last decade, prominent GBV campaigns to engage men and boys in preventing violence against women and girls have gained momentum both internationally and locally. Despite these efforts, reports of male perpetrated violence remains high and their participation in GBV prevention efforts is not optimal. Men are reluctant to speak against violence or participate in public engagements. Furthermore, evidence showed that some programs are not appealing to men especially on issues of positive masculinities which men perceive as disempowering. Anecdotal evidence also showed that some men are not willing to participate in GBV prevention programs because of the fear of being stigmatized or labelled as perpetrators or victims of violence if seen or heard to be attending such programs. Therefore, addressing violence against women and girls in the fight against HIV/AIDS requires targeted interventions for men as form of creating an enabling environment for women to openly engage men without the fear of being violated. This paper reports on strategies for engaging men as agents for change in the fight against GBV.</a:t>
            </a: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endParaRPr lang="en-ZA" sz="1200" spc="-40" dirty="0">
              <a:solidFill>
                <a:srgbClr val="808181"/>
              </a:solidFill>
              <a:latin typeface="Arial"/>
              <a:cs typeface="Arial"/>
            </a:endParaRPr>
          </a:p>
          <a:p>
            <a:pPr marL="15240"/>
            <a:r>
              <a:rPr lang="en-ZA" sz="1200" spc="-40" dirty="0">
                <a:solidFill>
                  <a:srgbClr val="808181"/>
                </a:solidFill>
                <a:latin typeface="Arial"/>
                <a:cs typeface="Arial"/>
              </a:rPr>
              <a:t> April 2016, Wits RHI in collaboration with ten community based organisations (CBOs) implemented a gender norms intervention (SASA!) as a strategy for preventing violence against women and HIV in three districts (uMgungundlovu, eThekwini and </a:t>
            </a:r>
            <a:r>
              <a:rPr lang="en-ZA" sz="1200" spc="-40" dirty="0" err="1">
                <a:solidFill>
                  <a:srgbClr val="808181"/>
                </a:solidFill>
                <a:latin typeface="Arial"/>
                <a:cs typeface="Arial"/>
              </a:rPr>
              <a:t>eKurhuleni</a:t>
            </a:r>
            <a:r>
              <a:rPr lang="en-ZA" sz="1200" spc="-40" dirty="0">
                <a:solidFill>
                  <a:srgbClr val="808181"/>
                </a:solidFill>
                <a:latin typeface="Arial"/>
                <a:cs typeface="Arial"/>
              </a:rPr>
              <a:t>). Following an initial phase of identification and capacitation of CBOs, the direct implementation approach involved male targeted community mobilisation to increase participation of men and engage them as partners for gender equality. Interventions were targeted at different levels of the community (individual, organisational, societal and or cultural) in order to develop and promote a message that would influence positive behaviour change thereby creating a social norms change. At the individual level, men were trained as community activists; organisational level men’s networks were trained and mentored, and at societal and cultural level community leaders (church, ward counsellors and traditional leaders) were engaged as champions. Male dominated spaces like taxi associations, taxi ranks, taverns and hostels were targeted with information about GBV.  Sports clinics led by former soccer stars were also utilised. Routine program data was collected and descriptive analysis conducted using </a:t>
            </a:r>
            <a:r>
              <a:rPr lang="en-ZA" sz="1200" spc="-40" dirty="0" err="1">
                <a:solidFill>
                  <a:srgbClr val="808181"/>
                </a:solidFill>
                <a:latin typeface="Arial"/>
                <a:cs typeface="Arial"/>
              </a:rPr>
              <a:t>STATA.ents</a:t>
            </a:r>
            <a:r>
              <a:rPr lang="en-ZA" sz="1200" spc="-40" dirty="0">
                <a:solidFill>
                  <a:srgbClr val="808181"/>
                </a:solidFill>
                <a:latin typeface="Arial"/>
                <a:cs typeface="Arial"/>
              </a:rPr>
              <a:t> for change in the fight against GBV. </a:t>
            </a:r>
            <a:endParaRPr sz="1200" dirty="0">
              <a:latin typeface="Arial"/>
              <a:cs typeface="Arial"/>
            </a:endParaRPr>
          </a:p>
        </p:txBody>
      </p:sp>
      <p:sp>
        <p:nvSpPr>
          <p:cNvPr id="201" name="object 24"/>
          <p:cNvSpPr txBox="1"/>
          <p:nvPr/>
        </p:nvSpPr>
        <p:spPr>
          <a:xfrm>
            <a:off x="7428761" y="13902825"/>
            <a:ext cx="6012964" cy="1102225"/>
          </a:xfrm>
          <a:prstGeom prst="rect">
            <a:avLst/>
          </a:prstGeom>
          <a:solidFill>
            <a:srgbClr val="F5971D"/>
          </a:solidFill>
        </p:spPr>
        <p:txBody>
          <a:bodyPr vert="horz" wrap="square" lIns="0" tIns="182245" rIns="0" bIns="0" rtlCol="0">
            <a:spAutoFit/>
          </a:bodyPr>
          <a:lstStyle/>
          <a:p>
            <a:pPr marL="252095" marR="550545" indent="1270">
              <a:lnSpc>
                <a:spcPct val="100000"/>
              </a:lnSpc>
              <a:spcBef>
                <a:spcPts val="1435"/>
              </a:spcBef>
            </a:pPr>
            <a:r>
              <a:rPr sz="1600" spc="-65" dirty="0">
                <a:solidFill>
                  <a:srgbClr val="FFFFFF"/>
                </a:solidFill>
                <a:latin typeface="Arial"/>
                <a:cs typeface="Arial"/>
              </a:rPr>
              <a:t>Highlighted paragraph </a:t>
            </a:r>
            <a:r>
              <a:rPr sz="1600" spc="-55" dirty="0">
                <a:solidFill>
                  <a:srgbClr val="FFFFFF"/>
                </a:solidFill>
                <a:latin typeface="Arial"/>
                <a:cs typeface="Arial"/>
              </a:rPr>
              <a:t>option </a:t>
            </a:r>
            <a:r>
              <a:rPr sz="1600" dirty="0">
                <a:solidFill>
                  <a:srgbClr val="FFFFFF"/>
                </a:solidFill>
                <a:latin typeface="Arial"/>
                <a:cs typeface="Arial"/>
              </a:rPr>
              <a:t>2 - </a:t>
            </a:r>
            <a:r>
              <a:rPr sz="1600" spc="-65" dirty="0">
                <a:solidFill>
                  <a:srgbClr val="FFFFFF"/>
                </a:solidFill>
                <a:latin typeface="Arial"/>
                <a:cs typeface="Arial"/>
              </a:rPr>
              <a:t>Et  </a:t>
            </a:r>
            <a:r>
              <a:rPr sz="1600" spc="-70" dirty="0">
                <a:solidFill>
                  <a:srgbClr val="FFFFFF"/>
                </a:solidFill>
                <a:latin typeface="Arial"/>
                <a:cs typeface="Arial"/>
              </a:rPr>
              <a:t>esentoreptae </a:t>
            </a:r>
            <a:r>
              <a:rPr sz="1600" spc="-40" dirty="0">
                <a:solidFill>
                  <a:srgbClr val="FFFFFF"/>
                </a:solidFill>
                <a:latin typeface="Arial"/>
                <a:cs typeface="Arial"/>
              </a:rPr>
              <a:t>con </a:t>
            </a:r>
            <a:r>
              <a:rPr sz="1600" spc="-45" dirty="0">
                <a:solidFill>
                  <a:srgbClr val="FFFFFF"/>
                </a:solidFill>
                <a:latin typeface="Arial"/>
                <a:cs typeface="Arial"/>
              </a:rPr>
              <a:t>non </a:t>
            </a:r>
            <a:r>
              <a:rPr sz="1600" spc="-60" dirty="0">
                <a:solidFill>
                  <a:srgbClr val="FFFFFF"/>
                </a:solidFill>
                <a:latin typeface="Arial"/>
                <a:cs typeface="Arial"/>
              </a:rPr>
              <a:t>culliquisci </a:t>
            </a:r>
            <a:r>
              <a:rPr sz="1600" spc="-45" dirty="0">
                <a:solidFill>
                  <a:srgbClr val="FFFFFF"/>
                </a:solidFill>
                <a:latin typeface="Arial"/>
                <a:cs typeface="Arial"/>
              </a:rPr>
              <a:t>odi </a:t>
            </a:r>
            <a:r>
              <a:rPr sz="1600" spc="-55" dirty="0">
                <a:solidFill>
                  <a:srgbClr val="FFFFFF"/>
                </a:solidFill>
                <a:latin typeface="Arial"/>
                <a:cs typeface="Arial"/>
              </a:rPr>
              <a:t>quas  aut </a:t>
            </a:r>
            <a:r>
              <a:rPr sz="1600" spc="-30" dirty="0">
                <a:solidFill>
                  <a:srgbClr val="FFFFFF"/>
                </a:solidFill>
                <a:latin typeface="Arial"/>
                <a:cs typeface="Arial"/>
              </a:rPr>
              <a:t>od </a:t>
            </a:r>
            <a:r>
              <a:rPr sz="1600" spc="-65" dirty="0">
                <a:solidFill>
                  <a:srgbClr val="FFFFFF"/>
                </a:solidFill>
                <a:latin typeface="Arial"/>
                <a:cs typeface="Arial"/>
              </a:rPr>
              <a:t>experibus </a:t>
            </a:r>
            <a:r>
              <a:rPr sz="1600" spc="-50" dirty="0">
                <a:solidFill>
                  <a:srgbClr val="FFFFFF"/>
                </a:solidFill>
                <a:latin typeface="Arial"/>
                <a:cs typeface="Arial"/>
              </a:rPr>
              <a:t>et </a:t>
            </a:r>
            <a:r>
              <a:rPr sz="1600" spc="-65" dirty="0">
                <a:solidFill>
                  <a:srgbClr val="FFFFFF"/>
                </a:solidFill>
                <a:latin typeface="Arial"/>
                <a:cs typeface="Arial"/>
              </a:rPr>
              <a:t>veriamu</a:t>
            </a:r>
            <a:r>
              <a:rPr sz="1600" spc="-140" dirty="0">
                <a:solidFill>
                  <a:srgbClr val="FFFFFF"/>
                </a:solidFill>
                <a:latin typeface="Arial"/>
                <a:cs typeface="Arial"/>
              </a:rPr>
              <a:t> </a:t>
            </a:r>
            <a:r>
              <a:rPr sz="1600" spc="-60" dirty="0" err="1">
                <a:solidFill>
                  <a:srgbClr val="FFFFFF"/>
                </a:solidFill>
                <a:latin typeface="Arial"/>
                <a:cs typeface="Arial"/>
              </a:rPr>
              <a:t>scimusciet</a:t>
            </a:r>
            <a:r>
              <a:rPr sz="1600" spc="-60" dirty="0">
                <a:solidFill>
                  <a:srgbClr val="FFFFFF"/>
                </a:solidFill>
                <a:latin typeface="Arial"/>
                <a:cs typeface="Arial"/>
              </a:rPr>
              <a:t>.</a:t>
            </a:r>
            <a:endParaRPr lang="en-GB" sz="1600" spc="-60" dirty="0">
              <a:solidFill>
                <a:srgbClr val="FFFFFF"/>
              </a:solidFill>
              <a:latin typeface="Arial"/>
              <a:cs typeface="Arial"/>
            </a:endParaRPr>
          </a:p>
          <a:p>
            <a:pPr marL="252095" marR="550545" indent="1270">
              <a:lnSpc>
                <a:spcPct val="100000"/>
              </a:lnSpc>
              <a:spcBef>
                <a:spcPts val="1435"/>
              </a:spcBef>
            </a:pPr>
            <a:endParaRPr sz="1600" dirty="0">
              <a:latin typeface="Arial"/>
              <a:cs typeface="Arial"/>
            </a:endParaRPr>
          </a:p>
        </p:txBody>
      </p:sp>
      <p:grpSp>
        <p:nvGrpSpPr>
          <p:cNvPr id="202" name="Group 201"/>
          <p:cNvGrpSpPr/>
          <p:nvPr/>
        </p:nvGrpSpPr>
        <p:grpSpPr>
          <a:xfrm>
            <a:off x="1037287" y="5024966"/>
            <a:ext cx="6096001" cy="399855"/>
            <a:chOff x="7435461" y="14455379"/>
            <a:chExt cx="5770245" cy="399855"/>
          </a:xfrm>
          <a:noFill/>
        </p:grpSpPr>
        <p:sp>
          <p:nvSpPr>
            <p:cNvPr id="203" name="object 26"/>
            <p:cNvSpPr/>
            <p:nvPr/>
          </p:nvSpPr>
          <p:spPr>
            <a:xfrm>
              <a:off x="7448161" y="14855234"/>
              <a:ext cx="5757545" cy="0"/>
            </a:xfrm>
            <a:custGeom>
              <a:avLst/>
              <a:gdLst/>
              <a:ahLst/>
              <a:cxnLst/>
              <a:rect l="l" t="t" r="r" b="b"/>
              <a:pathLst>
                <a:path w="5757544">
                  <a:moveTo>
                    <a:pt x="0" y="0"/>
                  </a:moveTo>
                  <a:lnTo>
                    <a:pt x="5757321" y="0"/>
                  </a:lnTo>
                </a:path>
              </a:pathLst>
            </a:custGeom>
            <a:grpFill/>
            <a:ln w="40561">
              <a:solidFill>
                <a:srgbClr val="F5971D"/>
              </a:solidFill>
            </a:ln>
          </p:spPr>
          <p:txBody>
            <a:bodyPr wrap="square" lIns="0" tIns="0" rIns="0" bIns="0" rtlCol="0"/>
            <a:lstStyle/>
            <a:p>
              <a:endParaRPr dirty="0">
                <a:solidFill>
                  <a:srgbClr val="469743"/>
                </a:solidFill>
                <a:latin typeface="Arial" panose="020B0604020202020204" pitchFamily="34" charset="0"/>
                <a:cs typeface="Arial" panose="020B0604020202020204" pitchFamily="34" charset="0"/>
              </a:endParaRPr>
            </a:p>
          </p:txBody>
        </p:sp>
        <p:sp>
          <p:nvSpPr>
            <p:cNvPr id="204" name="object 34"/>
            <p:cNvSpPr txBox="1"/>
            <p:nvPr/>
          </p:nvSpPr>
          <p:spPr>
            <a:xfrm>
              <a:off x="7435461" y="14455379"/>
              <a:ext cx="3577590" cy="361637"/>
            </a:xfrm>
            <a:prstGeom prst="rect">
              <a:avLst/>
            </a:prstGeom>
            <a:grpFill/>
          </p:spPr>
          <p:txBody>
            <a:bodyPr vert="horz" wrap="square" lIns="0" tIns="0" rIns="0" bIns="0" rtlCol="0">
              <a:spAutoFit/>
            </a:bodyPr>
            <a:lstStyle/>
            <a:p>
              <a:pPr marL="12700">
                <a:lnSpc>
                  <a:spcPct val="100000"/>
                </a:lnSpc>
              </a:pPr>
              <a:r>
                <a:rPr lang="en-ZA" sz="2350" b="1" spc="-80" dirty="0">
                  <a:solidFill>
                    <a:srgbClr val="469743"/>
                  </a:solidFill>
                  <a:latin typeface="Arial" panose="020B0604020202020204" pitchFamily="34" charset="0"/>
                  <a:cs typeface="Arial" panose="020B0604020202020204" pitchFamily="34" charset="0"/>
                </a:rPr>
                <a:t>Background</a:t>
              </a:r>
              <a:endParaRPr sz="2350" dirty="0">
                <a:solidFill>
                  <a:srgbClr val="469743"/>
                </a:solidFill>
                <a:latin typeface="Arial" panose="020B0604020202020204" pitchFamily="34" charset="0"/>
                <a:cs typeface="Arial" panose="020B0604020202020204" pitchFamily="34" charset="0"/>
              </a:endParaRPr>
            </a:p>
          </p:txBody>
        </p:sp>
      </p:grpSp>
      <p:grpSp>
        <p:nvGrpSpPr>
          <p:cNvPr id="206" name="Group 205"/>
          <p:cNvGrpSpPr/>
          <p:nvPr/>
        </p:nvGrpSpPr>
        <p:grpSpPr>
          <a:xfrm>
            <a:off x="1047447" y="8985250"/>
            <a:ext cx="6096001" cy="399855"/>
            <a:chOff x="7435461" y="14455379"/>
            <a:chExt cx="5770245" cy="399855"/>
          </a:xfrm>
        </p:grpSpPr>
        <p:sp>
          <p:nvSpPr>
            <p:cNvPr id="207" name="object 26"/>
            <p:cNvSpPr/>
            <p:nvPr/>
          </p:nvSpPr>
          <p:spPr>
            <a:xfrm>
              <a:off x="7448161" y="14855234"/>
              <a:ext cx="5757545" cy="0"/>
            </a:xfrm>
            <a:custGeom>
              <a:avLst/>
              <a:gdLst/>
              <a:ahLst/>
              <a:cxnLst/>
              <a:rect l="l" t="t" r="r" b="b"/>
              <a:pathLst>
                <a:path w="5757544">
                  <a:moveTo>
                    <a:pt x="0" y="0"/>
                  </a:moveTo>
                  <a:lnTo>
                    <a:pt x="5757321" y="0"/>
                  </a:lnTo>
                </a:path>
              </a:pathLst>
            </a:custGeom>
            <a:ln w="40561">
              <a:solidFill>
                <a:srgbClr val="F5971D"/>
              </a:solidFill>
            </a:ln>
          </p:spPr>
          <p:txBody>
            <a:bodyPr wrap="square" lIns="0" tIns="0" rIns="0" bIns="0" rtlCol="0"/>
            <a:lstStyle/>
            <a:p>
              <a:endParaRPr dirty="0">
                <a:solidFill>
                  <a:srgbClr val="469743"/>
                </a:solidFill>
                <a:latin typeface="Arial" panose="020B0604020202020204" pitchFamily="34" charset="0"/>
                <a:cs typeface="Arial" panose="020B0604020202020204" pitchFamily="34" charset="0"/>
              </a:endParaRPr>
            </a:p>
          </p:txBody>
        </p:sp>
        <p:sp>
          <p:nvSpPr>
            <p:cNvPr id="208" name="object 34"/>
            <p:cNvSpPr txBox="1"/>
            <p:nvPr/>
          </p:nvSpPr>
          <p:spPr>
            <a:xfrm>
              <a:off x="7435461" y="14455379"/>
              <a:ext cx="3577590" cy="361637"/>
            </a:xfrm>
            <a:prstGeom prst="rect">
              <a:avLst/>
            </a:prstGeom>
          </p:spPr>
          <p:txBody>
            <a:bodyPr vert="horz" wrap="square" lIns="0" tIns="0" rIns="0" bIns="0" rtlCol="0">
              <a:spAutoFit/>
            </a:bodyPr>
            <a:lstStyle/>
            <a:p>
              <a:pPr marL="12700">
                <a:lnSpc>
                  <a:spcPct val="100000"/>
                </a:lnSpc>
              </a:pPr>
              <a:r>
                <a:rPr lang="en-ZA" sz="2350" b="1" spc="-80" dirty="0">
                  <a:solidFill>
                    <a:srgbClr val="469743"/>
                  </a:solidFill>
                  <a:latin typeface="Arial" panose="020B0604020202020204" pitchFamily="34" charset="0"/>
                  <a:cs typeface="Arial" panose="020B0604020202020204" pitchFamily="34" charset="0"/>
                </a:rPr>
                <a:t>Method</a:t>
              </a:r>
              <a:endParaRPr sz="2350" dirty="0">
                <a:solidFill>
                  <a:srgbClr val="469743"/>
                </a:solidFill>
                <a:latin typeface="Arial" panose="020B0604020202020204" pitchFamily="34" charset="0"/>
                <a:cs typeface="Arial" panose="020B0604020202020204" pitchFamily="34" charset="0"/>
              </a:endParaRPr>
            </a:p>
          </p:txBody>
        </p:sp>
      </p:grpSp>
      <p:sp>
        <p:nvSpPr>
          <p:cNvPr id="209" name="object 13"/>
          <p:cNvSpPr txBox="1"/>
          <p:nvPr/>
        </p:nvSpPr>
        <p:spPr>
          <a:xfrm>
            <a:off x="1003186" y="13549570"/>
            <a:ext cx="6074382" cy="646331"/>
          </a:xfrm>
          <a:prstGeom prst="rect">
            <a:avLst/>
          </a:prstGeom>
        </p:spPr>
        <p:txBody>
          <a:bodyPr vert="horz" wrap="square" lIns="0" tIns="0" rIns="0" bIns="0" rtlCol="0">
            <a:spAutoFit/>
          </a:bodyPr>
          <a:lstStyle/>
          <a:p>
            <a:pPr marL="15240"/>
            <a:r>
              <a:rPr sz="1400" spc="-40" dirty="0">
                <a:solidFill>
                  <a:srgbClr val="808181"/>
                </a:solidFill>
                <a:latin typeface="Arial"/>
                <a:cs typeface="Arial"/>
              </a:rPr>
              <a:t>Body </a:t>
            </a:r>
            <a:r>
              <a:rPr sz="1400" spc="-50" dirty="0">
                <a:solidFill>
                  <a:srgbClr val="808181"/>
                </a:solidFill>
                <a:latin typeface="Arial"/>
                <a:cs typeface="Arial"/>
              </a:rPr>
              <a:t>copy </a:t>
            </a:r>
            <a:r>
              <a:rPr sz="1400" spc="-45" dirty="0">
                <a:solidFill>
                  <a:srgbClr val="808181"/>
                </a:solidFill>
                <a:latin typeface="Arial"/>
                <a:cs typeface="Arial"/>
              </a:rPr>
              <a:t>style </a:t>
            </a:r>
            <a:r>
              <a:rPr sz="1400" spc="-65" dirty="0">
                <a:solidFill>
                  <a:srgbClr val="808181"/>
                </a:solidFill>
                <a:latin typeface="Arial"/>
                <a:cs typeface="Arial"/>
              </a:rPr>
              <a:t>volupta </a:t>
            </a:r>
            <a:r>
              <a:rPr sz="1400" spc="-60" dirty="0">
                <a:solidFill>
                  <a:srgbClr val="808181"/>
                </a:solidFill>
                <a:latin typeface="Arial"/>
                <a:cs typeface="Arial"/>
              </a:rPr>
              <a:t>sunt oditata tibust, </a:t>
            </a:r>
            <a:r>
              <a:rPr sz="1400" spc="-45" dirty="0">
                <a:solidFill>
                  <a:srgbClr val="808181"/>
                </a:solidFill>
                <a:latin typeface="Arial"/>
                <a:cs typeface="Arial"/>
              </a:rPr>
              <a:t>odi  </a:t>
            </a:r>
            <a:r>
              <a:rPr sz="1400" spc="-65" dirty="0">
                <a:solidFill>
                  <a:srgbClr val="808181"/>
                </a:solidFill>
                <a:latin typeface="Arial"/>
                <a:cs typeface="Arial"/>
              </a:rPr>
              <a:t>cullatu repudipsum vendest, </a:t>
            </a:r>
            <a:r>
              <a:rPr sz="1400" spc="-40" dirty="0">
                <a:solidFill>
                  <a:srgbClr val="808181"/>
                </a:solidFill>
                <a:latin typeface="Arial"/>
                <a:cs typeface="Arial"/>
              </a:rPr>
              <a:t>ut </a:t>
            </a:r>
            <a:r>
              <a:rPr sz="1400" spc="-55" dirty="0">
                <a:solidFill>
                  <a:srgbClr val="808181"/>
                </a:solidFill>
                <a:latin typeface="Arial"/>
                <a:cs typeface="Arial"/>
              </a:rPr>
              <a:t>quis </a:t>
            </a:r>
            <a:r>
              <a:rPr sz="1400" spc="-70" dirty="0">
                <a:solidFill>
                  <a:srgbClr val="808181"/>
                </a:solidFill>
                <a:latin typeface="Arial"/>
                <a:cs typeface="Arial"/>
              </a:rPr>
              <a:t>auditatiunt  </a:t>
            </a:r>
            <a:r>
              <a:rPr sz="1400" spc="-60" dirty="0">
                <a:solidFill>
                  <a:srgbClr val="808181"/>
                </a:solidFill>
                <a:latin typeface="Arial"/>
                <a:cs typeface="Arial"/>
              </a:rPr>
              <a:t>lautas </a:t>
            </a:r>
            <a:r>
              <a:rPr sz="1400" spc="-40" dirty="0">
                <a:solidFill>
                  <a:srgbClr val="808181"/>
                </a:solidFill>
                <a:latin typeface="Arial"/>
                <a:cs typeface="Arial"/>
              </a:rPr>
              <a:t>re </a:t>
            </a:r>
            <a:r>
              <a:rPr sz="1400" spc="-55" dirty="0">
                <a:solidFill>
                  <a:srgbClr val="808181"/>
                </a:solidFill>
                <a:latin typeface="Arial"/>
                <a:cs typeface="Arial"/>
              </a:rPr>
              <a:t>siminct otaspis </a:t>
            </a:r>
            <a:r>
              <a:rPr sz="1400" spc="-45" dirty="0">
                <a:solidFill>
                  <a:srgbClr val="808181"/>
                </a:solidFill>
                <a:latin typeface="Arial"/>
                <a:cs typeface="Arial"/>
              </a:rPr>
              <a:t>dolo </a:t>
            </a:r>
            <a:r>
              <a:rPr sz="1400" spc="-60" dirty="0">
                <a:solidFill>
                  <a:srgbClr val="808181"/>
                </a:solidFill>
                <a:latin typeface="Arial"/>
                <a:cs typeface="Arial"/>
              </a:rPr>
              <a:t>volo </a:t>
            </a:r>
            <a:r>
              <a:rPr sz="1400" spc="-65" dirty="0">
                <a:solidFill>
                  <a:srgbClr val="808181"/>
                </a:solidFill>
                <a:latin typeface="Arial"/>
                <a:cs typeface="Arial"/>
              </a:rPr>
              <a:t>excepudici  </a:t>
            </a:r>
            <a:r>
              <a:rPr sz="1400" spc="-55" dirty="0">
                <a:solidFill>
                  <a:srgbClr val="808181"/>
                </a:solidFill>
                <a:latin typeface="Arial"/>
                <a:cs typeface="Arial"/>
              </a:rPr>
              <a:t>aut </a:t>
            </a:r>
            <a:r>
              <a:rPr sz="1400" spc="-65" dirty="0">
                <a:solidFill>
                  <a:srgbClr val="808181"/>
                </a:solidFill>
                <a:latin typeface="Arial"/>
                <a:cs typeface="Arial"/>
              </a:rPr>
              <a:t>rehent </a:t>
            </a:r>
            <a:r>
              <a:rPr sz="1400" spc="-60" dirty="0" err="1">
                <a:solidFill>
                  <a:srgbClr val="808181"/>
                </a:solidFill>
                <a:latin typeface="Arial"/>
                <a:cs typeface="Arial"/>
              </a:rPr>
              <a:t>laut</a:t>
            </a:r>
            <a:r>
              <a:rPr sz="1400" spc="-60" dirty="0">
                <a:solidFill>
                  <a:srgbClr val="808181"/>
                </a:solidFill>
                <a:latin typeface="Arial"/>
                <a:cs typeface="Arial"/>
              </a:rPr>
              <a:t> </a:t>
            </a:r>
            <a:r>
              <a:rPr sz="1400" spc="-60" dirty="0" err="1">
                <a:solidFill>
                  <a:srgbClr val="808181"/>
                </a:solidFill>
                <a:latin typeface="Arial"/>
                <a:cs typeface="Arial"/>
              </a:rPr>
              <a:t>faccabo</a:t>
            </a:r>
            <a:r>
              <a:rPr sz="1400" spc="-60" dirty="0">
                <a:solidFill>
                  <a:srgbClr val="808181"/>
                </a:solidFill>
                <a:latin typeface="Arial"/>
                <a:cs typeface="Arial"/>
              </a:rPr>
              <a:t>. </a:t>
            </a:r>
            <a:r>
              <a:rPr sz="1400" spc="-65" dirty="0" err="1">
                <a:solidFill>
                  <a:srgbClr val="808181"/>
                </a:solidFill>
                <a:latin typeface="Arial"/>
                <a:cs typeface="Arial"/>
              </a:rPr>
              <a:t>Orerovid</a:t>
            </a:r>
            <a:r>
              <a:rPr sz="1400" spc="-65" dirty="0">
                <a:solidFill>
                  <a:srgbClr val="808181"/>
                </a:solidFill>
                <a:latin typeface="Arial"/>
                <a:cs typeface="Arial"/>
              </a:rPr>
              <a:t> </a:t>
            </a:r>
            <a:r>
              <a:rPr sz="1400" spc="-25" dirty="0" err="1">
                <a:solidFill>
                  <a:srgbClr val="808181"/>
                </a:solidFill>
                <a:latin typeface="Arial"/>
                <a:cs typeface="Arial"/>
              </a:rPr>
              <a:t>mo</a:t>
            </a:r>
            <a:r>
              <a:rPr sz="1400" spc="-25" dirty="0">
                <a:solidFill>
                  <a:srgbClr val="808181"/>
                </a:solidFill>
                <a:latin typeface="Arial"/>
                <a:cs typeface="Arial"/>
              </a:rPr>
              <a:t> </a:t>
            </a:r>
            <a:r>
              <a:rPr sz="1400" spc="-65" dirty="0" err="1">
                <a:solidFill>
                  <a:srgbClr val="808181"/>
                </a:solidFill>
                <a:latin typeface="Arial"/>
                <a:cs typeface="Arial"/>
              </a:rPr>
              <a:t>beaquia</a:t>
            </a:r>
            <a:r>
              <a:rPr sz="1400" spc="-65" dirty="0">
                <a:solidFill>
                  <a:srgbClr val="808181"/>
                </a:solidFill>
                <a:latin typeface="Arial"/>
                <a:cs typeface="Arial"/>
              </a:rPr>
              <a:t>  </a:t>
            </a:r>
            <a:r>
              <a:rPr sz="1400" spc="-55" dirty="0" err="1">
                <a:solidFill>
                  <a:srgbClr val="808181"/>
                </a:solidFill>
                <a:latin typeface="Arial"/>
                <a:cs typeface="Arial"/>
              </a:rPr>
              <a:t>aut</a:t>
            </a:r>
            <a:r>
              <a:rPr sz="1400" spc="-55" dirty="0">
                <a:solidFill>
                  <a:srgbClr val="808181"/>
                </a:solidFill>
                <a:latin typeface="Arial"/>
                <a:cs typeface="Arial"/>
              </a:rPr>
              <a:t> </a:t>
            </a:r>
            <a:r>
              <a:rPr sz="1400" spc="-60" dirty="0" err="1">
                <a:solidFill>
                  <a:srgbClr val="808181"/>
                </a:solidFill>
                <a:latin typeface="Arial"/>
                <a:cs typeface="Arial"/>
              </a:rPr>
              <a:t>eium</a:t>
            </a:r>
            <a:r>
              <a:rPr sz="1400" spc="-60" dirty="0">
                <a:solidFill>
                  <a:srgbClr val="808181"/>
                </a:solidFill>
                <a:latin typeface="Arial"/>
                <a:cs typeface="Arial"/>
              </a:rPr>
              <a:t> </a:t>
            </a:r>
            <a:r>
              <a:rPr sz="1400" spc="-65" dirty="0" err="1">
                <a:solidFill>
                  <a:srgbClr val="808181"/>
                </a:solidFill>
                <a:latin typeface="Arial"/>
                <a:cs typeface="Arial"/>
              </a:rPr>
              <a:t>reritiam</a:t>
            </a:r>
            <a:r>
              <a:rPr sz="1400" spc="-65" dirty="0">
                <a:solidFill>
                  <a:srgbClr val="808181"/>
                </a:solidFill>
                <a:latin typeface="Arial"/>
                <a:cs typeface="Arial"/>
              </a:rPr>
              <a:t> </a:t>
            </a:r>
            <a:r>
              <a:rPr sz="1400" spc="-40" dirty="0">
                <a:solidFill>
                  <a:srgbClr val="808181"/>
                </a:solidFill>
                <a:latin typeface="Arial"/>
                <a:cs typeface="Arial"/>
              </a:rPr>
              <a:t>re </a:t>
            </a:r>
            <a:r>
              <a:rPr sz="1400" spc="-60" dirty="0" err="1">
                <a:solidFill>
                  <a:srgbClr val="808181"/>
                </a:solidFill>
                <a:latin typeface="Arial"/>
                <a:cs typeface="Arial"/>
              </a:rPr>
              <a:t>eicteml</a:t>
            </a:r>
            <a:r>
              <a:rPr sz="1400" spc="-60" dirty="0">
                <a:solidFill>
                  <a:srgbClr val="808181"/>
                </a:solidFill>
                <a:latin typeface="Arial"/>
                <a:cs typeface="Arial"/>
              </a:rPr>
              <a:t> into </a:t>
            </a:r>
            <a:r>
              <a:rPr sz="1400" spc="-55" dirty="0" err="1">
                <a:solidFill>
                  <a:srgbClr val="808181"/>
                </a:solidFill>
                <a:latin typeface="Arial"/>
                <a:cs typeface="Arial"/>
              </a:rPr>
              <a:t>dolut</a:t>
            </a:r>
            <a:r>
              <a:rPr sz="1400" spc="-55" dirty="0">
                <a:solidFill>
                  <a:srgbClr val="808181"/>
                </a:solidFill>
                <a:latin typeface="Arial"/>
                <a:cs typeface="Arial"/>
              </a:rPr>
              <a:t> arum </a:t>
            </a:r>
            <a:r>
              <a:rPr sz="1400" spc="-50" dirty="0">
                <a:solidFill>
                  <a:srgbClr val="808181"/>
                </a:solidFill>
                <a:latin typeface="Arial"/>
                <a:cs typeface="Arial"/>
              </a:rPr>
              <a:t>qui  </a:t>
            </a:r>
            <a:r>
              <a:rPr sz="1400" spc="-65" dirty="0" err="1">
                <a:solidFill>
                  <a:srgbClr val="808181"/>
                </a:solidFill>
                <a:latin typeface="Arial"/>
                <a:cs typeface="Arial"/>
              </a:rPr>
              <a:t>berum</a:t>
            </a:r>
            <a:endParaRPr sz="1400" dirty="0">
              <a:latin typeface="Arial"/>
              <a:cs typeface="Arial"/>
            </a:endParaRPr>
          </a:p>
        </p:txBody>
      </p:sp>
      <p:grpSp>
        <p:nvGrpSpPr>
          <p:cNvPr id="210" name="Group 209"/>
          <p:cNvGrpSpPr/>
          <p:nvPr/>
        </p:nvGrpSpPr>
        <p:grpSpPr>
          <a:xfrm>
            <a:off x="1014507" y="12981417"/>
            <a:ext cx="6096001" cy="399855"/>
            <a:chOff x="7435461" y="14455379"/>
            <a:chExt cx="5770245" cy="399855"/>
          </a:xfrm>
        </p:grpSpPr>
        <p:sp>
          <p:nvSpPr>
            <p:cNvPr id="211" name="object 26"/>
            <p:cNvSpPr/>
            <p:nvPr/>
          </p:nvSpPr>
          <p:spPr>
            <a:xfrm>
              <a:off x="7448161" y="14855234"/>
              <a:ext cx="5757545" cy="0"/>
            </a:xfrm>
            <a:custGeom>
              <a:avLst/>
              <a:gdLst/>
              <a:ahLst/>
              <a:cxnLst/>
              <a:rect l="l" t="t" r="r" b="b"/>
              <a:pathLst>
                <a:path w="5757544">
                  <a:moveTo>
                    <a:pt x="0" y="0"/>
                  </a:moveTo>
                  <a:lnTo>
                    <a:pt x="5757321" y="0"/>
                  </a:lnTo>
                </a:path>
              </a:pathLst>
            </a:custGeom>
            <a:ln w="40561">
              <a:solidFill>
                <a:srgbClr val="F5971D"/>
              </a:solidFill>
            </a:ln>
          </p:spPr>
          <p:txBody>
            <a:bodyPr wrap="square" lIns="0" tIns="0" rIns="0" bIns="0" rtlCol="0"/>
            <a:lstStyle/>
            <a:p>
              <a:endParaRPr dirty="0">
                <a:latin typeface="Arial" panose="020B0604020202020204" pitchFamily="34" charset="0"/>
                <a:cs typeface="Arial" panose="020B0604020202020204" pitchFamily="34" charset="0"/>
              </a:endParaRPr>
            </a:p>
          </p:txBody>
        </p:sp>
        <p:sp>
          <p:nvSpPr>
            <p:cNvPr id="212" name="object 34"/>
            <p:cNvSpPr txBox="1"/>
            <p:nvPr/>
          </p:nvSpPr>
          <p:spPr>
            <a:xfrm>
              <a:off x="7435461" y="14455379"/>
              <a:ext cx="3577590" cy="361637"/>
            </a:xfrm>
            <a:prstGeom prst="rect">
              <a:avLst/>
            </a:prstGeom>
          </p:spPr>
          <p:txBody>
            <a:bodyPr vert="horz" wrap="square" lIns="0" tIns="0" rIns="0" bIns="0" rtlCol="0">
              <a:spAutoFit/>
            </a:bodyPr>
            <a:lstStyle/>
            <a:p>
              <a:pPr marL="12700">
                <a:lnSpc>
                  <a:spcPct val="100000"/>
                </a:lnSpc>
              </a:pPr>
              <a:r>
                <a:rPr lang="en-ZA" sz="2350" b="1" spc="-80" dirty="0">
                  <a:solidFill>
                    <a:srgbClr val="469743"/>
                  </a:solidFill>
                  <a:latin typeface="Arial" panose="020B0604020202020204" pitchFamily="34" charset="0"/>
                  <a:cs typeface="Arial" panose="020B0604020202020204" pitchFamily="34" charset="0"/>
                </a:rPr>
                <a:t>Results</a:t>
              </a:r>
              <a:endParaRPr sz="2350" dirty="0">
                <a:solidFill>
                  <a:srgbClr val="469743"/>
                </a:solidFill>
                <a:latin typeface="Arial" panose="020B0604020202020204" pitchFamily="34" charset="0"/>
                <a:cs typeface="Arial" panose="020B0604020202020204" pitchFamily="34" charset="0"/>
              </a:endParaRPr>
            </a:p>
          </p:txBody>
        </p:sp>
      </p:grpSp>
      <p:grpSp>
        <p:nvGrpSpPr>
          <p:cNvPr id="215" name="Group 214"/>
          <p:cNvGrpSpPr/>
          <p:nvPr/>
        </p:nvGrpSpPr>
        <p:grpSpPr>
          <a:xfrm>
            <a:off x="7448160" y="11294599"/>
            <a:ext cx="6096001" cy="399855"/>
            <a:chOff x="7435461" y="14455379"/>
            <a:chExt cx="5770245" cy="399855"/>
          </a:xfrm>
        </p:grpSpPr>
        <p:sp>
          <p:nvSpPr>
            <p:cNvPr id="216" name="object 26"/>
            <p:cNvSpPr/>
            <p:nvPr/>
          </p:nvSpPr>
          <p:spPr>
            <a:xfrm>
              <a:off x="7448161" y="14855234"/>
              <a:ext cx="5757545" cy="0"/>
            </a:xfrm>
            <a:custGeom>
              <a:avLst/>
              <a:gdLst/>
              <a:ahLst/>
              <a:cxnLst/>
              <a:rect l="l" t="t" r="r" b="b"/>
              <a:pathLst>
                <a:path w="5757544">
                  <a:moveTo>
                    <a:pt x="0" y="0"/>
                  </a:moveTo>
                  <a:lnTo>
                    <a:pt x="5757321" y="0"/>
                  </a:lnTo>
                </a:path>
              </a:pathLst>
            </a:custGeom>
            <a:ln w="40561">
              <a:solidFill>
                <a:srgbClr val="F5971D"/>
              </a:solidFill>
            </a:ln>
          </p:spPr>
          <p:txBody>
            <a:bodyPr wrap="square" lIns="0" tIns="0" rIns="0" bIns="0" rtlCol="0"/>
            <a:lstStyle/>
            <a:p>
              <a:endParaRPr dirty="0">
                <a:latin typeface="Arial" panose="020B0604020202020204" pitchFamily="34" charset="0"/>
                <a:cs typeface="Arial" panose="020B0604020202020204" pitchFamily="34" charset="0"/>
              </a:endParaRPr>
            </a:p>
          </p:txBody>
        </p:sp>
        <p:sp>
          <p:nvSpPr>
            <p:cNvPr id="217" name="object 34"/>
            <p:cNvSpPr txBox="1"/>
            <p:nvPr/>
          </p:nvSpPr>
          <p:spPr>
            <a:xfrm>
              <a:off x="7435461" y="14455379"/>
              <a:ext cx="3577590" cy="361637"/>
            </a:xfrm>
            <a:prstGeom prst="rect">
              <a:avLst/>
            </a:prstGeom>
          </p:spPr>
          <p:txBody>
            <a:bodyPr vert="horz" wrap="square" lIns="0" tIns="0" rIns="0" bIns="0" rtlCol="0">
              <a:spAutoFit/>
            </a:bodyPr>
            <a:lstStyle/>
            <a:p>
              <a:pPr marL="12700">
                <a:lnSpc>
                  <a:spcPct val="100000"/>
                </a:lnSpc>
              </a:pPr>
              <a:r>
                <a:rPr lang="en-ZA" sz="2350" b="1" spc="-80" dirty="0">
                  <a:solidFill>
                    <a:srgbClr val="469743"/>
                  </a:solidFill>
                  <a:latin typeface="Arial" panose="020B0604020202020204" pitchFamily="34" charset="0"/>
                  <a:cs typeface="Arial" panose="020B0604020202020204" pitchFamily="34" charset="0"/>
                </a:rPr>
                <a:t>Conclusion</a:t>
              </a:r>
              <a:endParaRPr sz="2350" dirty="0">
                <a:solidFill>
                  <a:srgbClr val="469743"/>
                </a:solidFill>
                <a:latin typeface="Arial" panose="020B0604020202020204" pitchFamily="34" charset="0"/>
                <a:cs typeface="Arial" panose="020B0604020202020204" pitchFamily="34" charset="0"/>
              </a:endParaRPr>
            </a:p>
          </p:txBody>
        </p:sp>
      </p:grpSp>
      <p:grpSp>
        <p:nvGrpSpPr>
          <p:cNvPr id="218" name="Group 217"/>
          <p:cNvGrpSpPr/>
          <p:nvPr/>
        </p:nvGrpSpPr>
        <p:grpSpPr>
          <a:xfrm>
            <a:off x="7428761" y="5023252"/>
            <a:ext cx="6096001" cy="399855"/>
            <a:chOff x="7435461" y="14455379"/>
            <a:chExt cx="5770245" cy="399855"/>
          </a:xfrm>
        </p:grpSpPr>
        <p:sp>
          <p:nvSpPr>
            <p:cNvPr id="219" name="object 26"/>
            <p:cNvSpPr/>
            <p:nvPr/>
          </p:nvSpPr>
          <p:spPr>
            <a:xfrm>
              <a:off x="7448161" y="14855234"/>
              <a:ext cx="5757545" cy="0"/>
            </a:xfrm>
            <a:custGeom>
              <a:avLst/>
              <a:gdLst/>
              <a:ahLst/>
              <a:cxnLst/>
              <a:rect l="l" t="t" r="r" b="b"/>
              <a:pathLst>
                <a:path w="5757544">
                  <a:moveTo>
                    <a:pt x="0" y="0"/>
                  </a:moveTo>
                  <a:lnTo>
                    <a:pt x="5757321" y="0"/>
                  </a:lnTo>
                </a:path>
              </a:pathLst>
            </a:custGeom>
            <a:ln w="40561">
              <a:solidFill>
                <a:srgbClr val="F5971D"/>
              </a:solidFill>
            </a:ln>
          </p:spPr>
          <p:txBody>
            <a:bodyPr wrap="square" lIns="0" tIns="0" rIns="0" bIns="0" rtlCol="0"/>
            <a:lstStyle/>
            <a:p>
              <a:endParaRPr dirty="0">
                <a:solidFill>
                  <a:srgbClr val="469743"/>
                </a:solidFill>
                <a:latin typeface="Arial" panose="020B0604020202020204" pitchFamily="34" charset="0"/>
                <a:cs typeface="Arial" panose="020B0604020202020204" pitchFamily="34" charset="0"/>
              </a:endParaRPr>
            </a:p>
          </p:txBody>
        </p:sp>
        <p:sp>
          <p:nvSpPr>
            <p:cNvPr id="220" name="object 34"/>
            <p:cNvSpPr txBox="1"/>
            <p:nvPr/>
          </p:nvSpPr>
          <p:spPr>
            <a:xfrm>
              <a:off x="7435461" y="14455379"/>
              <a:ext cx="3577590" cy="361637"/>
            </a:xfrm>
            <a:prstGeom prst="rect">
              <a:avLst/>
            </a:prstGeom>
          </p:spPr>
          <p:txBody>
            <a:bodyPr vert="horz" wrap="square" lIns="0" tIns="0" rIns="0" bIns="0" rtlCol="0">
              <a:spAutoFit/>
            </a:bodyPr>
            <a:lstStyle/>
            <a:p>
              <a:pPr marL="12700">
                <a:lnSpc>
                  <a:spcPct val="100000"/>
                </a:lnSpc>
              </a:pPr>
              <a:r>
                <a:rPr lang="en-ZA" sz="2350" b="1" spc="-80" dirty="0">
                  <a:solidFill>
                    <a:srgbClr val="469743"/>
                  </a:solidFill>
                  <a:latin typeface="Arial" panose="020B0604020202020204" pitchFamily="34" charset="0"/>
                  <a:cs typeface="Arial" panose="020B0604020202020204" pitchFamily="34" charset="0"/>
                </a:rPr>
                <a:t>Results Cond</a:t>
              </a:r>
              <a:endParaRPr sz="2350" dirty="0">
                <a:solidFill>
                  <a:srgbClr val="469743"/>
                </a:solidFill>
                <a:latin typeface="Arial" panose="020B0604020202020204" pitchFamily="34" charset="0"/>
                <a:cs typeface="Arial" panose="020B0604020202020204" pitchFamily="34" charset="0"/>
              </a:endParaRPr>
            </a:p>
          </p:txBody>
        </p:sp>
      </p:grpSp>
      <p:sp>
        <p:nvSpPr>
          <p:cNvPr id="223" name="object 34"/>
          <p:cNvSpPr txBox="1"/>
          <p:nvPr/>
        </p:nvSpPr>
        <p:spPr>
          <a:xfrm>
            <a:off x="10912734" y="16404073"/>
            <a:ext cx="2609935" cy="861774"/>
          </a:xfrm>
          <a:prstGeom prst="rect">
            <a:avLst/>
          </a:prstGeom>
        </p:spPr>
        <p:txBody>
          <a:bodyPr vert="horz" wrap="square" lIns="0" tIns="0" rIns="0" bIns="0" rtlCol="0">
            <a:spAutoFit/>
          </a:bodyPr>
          <a:lstStyle/>
          <a:p>
            <a:pPr marL="12700">
              <a:lnSpc>
                <a:spcPct val="100000"/>
              </a:lnSpc>
            </a:pPr>
            <a:r>
              <a:rPr lang="en-ZA" sz="1400" b="1" dirty="0">
                <a:solidFill>
                  <a:schemeClr val="tx1">
                    <a:lumMod val="65000"/>
                    <a:lumOff val="35000"/>
                  </a:schemeClr>
                </a:solidFill>
                <a:latin typeface="Arial" panose="020B0604020202020204" pitchFamily="34" charset="0"/>
                <a:cs typeface="Arial" panose="020B0604020202020204" pitchFamily="34" charset="0"/>
              </a:rPr>
              <a:t>Corresponding Author:</a:t>
            </a:r>
          </a:p>
          <a:p>
            <a:pPr marL="12700">
              <a:lnSpc>
                <a:spcPct val="100000"/>
              </a:lnSpc>
            </a:pPr>
            <a:r>
              <a:rPr lang="en-ZA" sz="1400" dirty="0">
                <a:solidFill>
                  <a:schemeClr val="tx1">
                    <a:lumMod val="50000"/>
                    <a:lumOff val="50000"/>
                  </a:schemeClr>
                </a:solidFill>
                <a:latin typeface="Arial" panose="020B0604020202020204" pitchFamily="34" charset="0"/>
                <a:cs typeface="Arial" panose="020B0604020202020204" pitchFamily="34" charset="0"/>
              </a:rPr>
              <a:t>Themba Ndlovu </a:t>
            </a:r>
            <a:r>
              <a:rPr lang="en-ZA" sz="1400" b="1" dirty="0">
                <a:solidFill>
                  <a:schemeClr val="tx1">
                    <a:lumMod val="65000"/>
                    <a:lumOff val="35000"/>
                  </a:schemeClr>
                </a:solidFill>
                <a:latin typeface="Arial" panose="020B0604020202020204" pitchFamily="34" charset="0"/>
                <a:cs typeface="Arial" panose="020B0604020202020204" pitchFamily="34" charset="0"/>
              </a:rPr>
              <a:t>Email:</a:t>
            </a:r>
            <a:r>
              <a:rPr lang="en-ZA" sz="1400" dirty="0">
                <a:solidFill>
                  <a:schemeClr val="tx1">
                    <a:lumMod val="50000"/>
                    <a:lumOff val="50000"/>
                  </a:schemeClr>
                </a:solidFill>
                <a:latin typeface="Arial" panose="020B0604020202020204" pitchFamily="34" charset="0"/>
                <a:cs typeface="Arial" panose="020B0604020202020204" pitchFamily="34" charset="0"/>
                <a:hlinkClick r:id="rId3"/>
              </a:rPr>
              <a:t>tndlovu@wrhi.ac.za</a:t>
            </a:r>
            <a:endParaRPr lang="en-ZA" sz="1400" dirty="0">
              <a:solidFill>
                <a:schemeClr val="tx1">
                  <a:lumMod val="50000"/>
                  <a:lumOff val="50000"/>
                </a:schemeClr>
              </a:solidFill>
              <a:latin typeface="Arial" panose="020B0604020202020204" pitchFamily="34" charset="0"/>
              <a:cs typeface="Arial" panose="020B0604020202020204" pitchFamily="34" charset="0"/>
            </a:endParaRPr>
          </a:p>
          <a:p>
            <a:pPr marL="12700">
              <a:lnSpc>
                <a:spcPct val="100000"/>
              </a:lnSpc>
            </a:pPr>
            <a:r>
              <a:rPr lang="en-ZA" sz="1400" b="1" dirty="0">
                <a:solidFill>
                  <a:schemeClr val="tx1">
                    <a:lumMod val="65000"/>
                    <a:lumOff val="35000"/>
                  </a:schemeClr>
                </a:solidFill>
                <a:latin typeface="Arial" panose="020B0604020202020204" pitchFamily="34" charset="0"/>
                <a:cs typeface="Arial" panose="020B0604020202020204" pitchFamily="34" charset="0"/>
              </a:rPr>
              <a:t>Website: </a:t>
            </a:r>
            <a:r>
              <a:rPr lang="en-GB" sz="1400" u="sng" dirty="0">
                <a:solidFill>
                  <a:schemeClr val="tx1">
                    <a:lumMod val="50000"/>
                    <a:lumOff val="50000"/>
                  </a:schemeClr>
                </a:solidFill>
                <a:hlinkClick r:id="rId4"/>
              </a:rPr>
              <a:t>www.wrhi.ac.za</a:t>
            </a:r>
            <a:endParaRPr sz="1400" b="1"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224" name="Rectangle 223"/>
          <p:cNvSpPr/>
          <p:nvPr/>
        </p:nvSpPr>
        <p:spPr>
          <a:xfrm>
            <a:off x="7310737" y="15098261"/>
            <a:ext cx="6184477" cy="1202189"/>
          </a:xfrm>
          <a:prstGeom prst="rect">
            <a:avLst/>
          </a:prstGeom>
        </p:spPr>
        <p:txBody>
          <a:bodyPr wrap="square">
            <a:spAutoFit/>
          </a:bodyPr>
          <a:lstStyle/>
          <a:p>
            <a:pPr marL="12700" marR="5080">
              <a:lnSpc>
                <a:spcPct val="100600"/>
              </a:lnSpc>
            </a:pPr>
            <a:r>
              <a:rPr lang="en-ZA" sz="1200" b="1" spc="-30" dirty="0">
                <a:solidFill>
                  <a:srgbClr val="808181"/>
                </a:solidFill>
                <a:latin typeface="Arial" panose="020B0604020202020204" pitchFamily="34" charset="0"/>
                <a:cs typeface="Arial" panose="020B0604020202020204" pitchFamily="34" charset="0"/>
              </a:rPr>
              <a:t>References:</a:t>
            </a:r>
          </a:p>
          <a:p>
            <a:pPr marL="15240"/>
            <a:r>
              <a:rPr lang="en-ZA" sz="1200" spc="-30" dirty="0">
                <a:solidFill>
                  <a:srgbClr val="808181"/>
                </a:solidFill>
                <a:latin typeface="Arial" panose="020B0604020202020204" pitchFamily="34" charset="0"/>
                <a:cs typeface="Arial" panose="020B0604020202020204" pitchFamily="34" charset="0"/>
              </a:rPr>
              <a:t>1</a:t>
            </a:r>
            <a:r>
              <a:rPr lang="en-ZA" sz="1200" spc="-65" dirty="0">
                <a:solidFill>
                  <a:srgbClr val="808181"/>
                </a:solidFill>
                <a:latin typeface="Arial"/>
                <a:cs typeface="Arial"/>
              </a:rPr>
              <a:t>Orerovid </a:t>
            </a:r>
            <a:r>
              <a:rPr lang="en-ZA" sz="1200" spc="-25" dirty="0">
                <a:solidFill>
                  <a:srgbClr val="808181"/>
                </a:solidFill>
                <a:latin typeface="Arial"/>
                <a:cs typeface="Arial"/>
              </a:rPr>
              <a:t>mo </a:t>
            </a:r>
            <a:r>
              <a:rPr lang="en-ZA" sz="1200" spc="-65" dirty="0">
                <a:solidFill>
                  <a:srgbClr val="808181"/>
                </a:solidFill>
                <a:latin typeface="Arial"/>
                <a:cs typeface="Arial"/>
              </a:rPr>
              <a:t>beaquia  </a:t>
            </a:r>
            <a:r>
              <a:rPr lang="en-ZA" sz="1200" spc="-55" dirty="0">
                <a:solidFill>
                  <a:srgbClr val="808181"/>
                </a:solidFill>
                <a:latin typeface="Arial"/>
                <a:cs typeface="Arial"/>
              </a:rPr>
              <a:t>aut </a:t>
            </a:r>
            <a:r>
              <a:rPr lang="en-ZA" sz="1200" spc="-60" dirty="0">
                <a:solidFill>
                  <a:srgbClr val="808181"/>
                </a:solidFill>
                <a:latin typeface="Arial"/>
                <a:cs typeface="Arial"/>
              </a:rPr>
              <a:t>eium </a:t>
            </a:r>
            <a:r>
              <a:rPr lang="en-ZA" sz="1200" spc="-65" dirty="0">
                <a:solidFill>
                  <a:srgbClr val="808181"/>
                </a:solidFill>
                <a:latin typeface="Arial"/>
                <a:cs typeface="Arial"/>
              </a:rPr>
              <a:t>reritiam </a:t>
            </a:r>
            <a:r>
              <a:rPr lang="en-ZA" sz="1200" spc="-40" dirty="0">
                <a:solidFill>
                  <a:srgbClr val="808181"/>
                </a:solidFill>
                <a:latin typeface="Arial"/>
                <a:cs typeface="Arial"/>
              </a:rPr>
              <a:t>re </a:t>
            </a:r>
            <a:r>
              <a:rPr lang="en-ZA" sz="1200" spc="-60" dirty="0">
                <a:solidFill>
                  <a:srgbClr val="808181"/>
                </a:solidFill>
                <a:latin typeface="Arial"/>
                <a:cs typeface="Arial"/>
              </a:rPr>
              <a:t>eicteml into </a:t>
            </a:r>
            <a:r>
              <a:rPr lang="en-ZA" sz="1200" spc="-55" dirty="0">
                <a:solidFill>
                  <a:srgbClr val="808181"/>
                </a:solidFill>
                <a:latin typeface="Arial"/>
                <a:cs typeface="Arial"/>
              </a:rPr>
              <a:t>dolut arum </a:t>
            </a:r>
            <a:r>
              <a:rPr lang="en-ZA" sz="1200" spc="-50" dirty="0">
                <a:solidFill>
                  <a:srgbClr val="808181"/>
                </a:solidFill>
                <a:latin typeface="Arial"/>
                <a:cs typeface="Arial"/>
              </a:rPr>
              <a:t>qui  </a:t>
            </a:r>
            <a:r>
              <a:rPr lang="en-ZA" sz="1200" spc="-65" dirty="0">
                <a:solidFill>
                  <a:srgbClr val="808181"/>
                </a:solidFill>
                <a:latin typeface="Arial"/>
                <a:cs typeface="Arial"/>
              </a:rPr>
              <a:t>berumquae quiderovid </a:t>
            </a:r>
            <a:r>
              <a:rPr lang="en-ZA" sz="1200" spc="-60" dirty="0">
                <a:solidFill>
                  <a:srgbClr val="808181"/>
                </a:solidFill>
                <a:latin typeface="Arial"/>
                <a:cs typeface="Arial"/>
              </a:rPr>
              <a:t>quam</a:t>
            </a:r>
            <a:r>
              <a:rPr lang="en-ZA" sz="1200" spc="-100" dirty="0">
                <a:solidFill>
                  <a:srgbClr val="808181"/>
                </a:solidFill>
                <a:latin typeface="Arial"/>
                <a:cs typeface="Arial"/>
              </a:rPr>
              <a:t> </a:t>
            </a:r>
            <a:r>
              <a:rPr lang="en-ZA" sz="1200" spc="-65" dirty="0">
                <a:solidFill>
                  <a:srgbClr val="808181"/>
                </a:solidFill>
                <a:latin typeface="Arial"/>
                <a:cs typeface="Arial"/>
              </a:rPr>
              <a:t>ressimaio.</a:t>
            </a:r>
            <a:r>
              <a:rPr lang="en-ZA" sz="1200" spc="-40" dirty="0">
                <a:solidFill>
                  <a:srgbClr val="808181"/>
                </a:solidFill>
                <a:latin typeface="Arial"/>
                <a:cs typeface="Arial"/>
              </a:rPr>
              <a:t> Body </a:t>
            </a:r>
            <a:r>
              <a:rPr lang="en-ZA" sz="1200" spc="-50" dirty="0">
                <a:solidFill>
                  <a:srgbClr val="808181"/>
                </a:solidFill>
                <a:latin typeface="Arial"/>
                <a:cs typeface="Arial"/>
              </a:rPr>
              <a:t>copy </a:t>
            </a:r>
            <a:r>
              <a:rPr lang="en-ZA" sz="1200" spc="-45" dirty="0">
                <a:solidFill>
                  <a:srgbClr val="808181"/>
                </a:solidFill>
                <a:latin typeface="Arial"/>
                <a:cs typeface="Arial"/>
              </a:rPr>
              <a:t>style </a:t>
            </a:r>
            <a:r>
              <a:rPr lang="en-ZA" sz="1200" spc="-65" dirty="0">
                <a:solidFill>
                  <a:srgbClr val="808181"/>
                </a:solidFill>
                <a:latin typeface="Arial"/>
                <a:cs typeface="Arial"/>
              </a:rPr>
              <a:t>volupta </a:t>
            </a:r>
            <a:r>
              <a:rPr lang="en-ZA" sz="1200" spc="-60" dirty="0">
                <a:solidFill>
                  <a:srgbClr val="808181"/>
                </a:solidFill>
                <a:latin typeface="Arial"/>
                <a:cs typeface="Arial"/>
              </a:rPr>
              <a:t>sunt oditata tibust, </a:t>
            </a:r>
            <a:r>
              <a:rPr lang="en-ZA" sz="1200" spc="-45" dirty="0">
                <a:solidFill>
                  <a:srgbClr val="808181"/>
                </a:solidFill>
                <a:latin typeface="Arial"/>
                <a:cs typeface="Arial"/>
              </a:rPr>
              <a:t>odi  </a:t>
            </a:r>
            <a:r>
              <a:rPr lang="en-ZA" sz="1200" spc="-65" dirty="0">
                <a:solidFill>
                  <a:srgbClr val="808181"/>
                </a:solidFill>
                <a:latin typeface="Arial"/>
                <a:cs typeface="Arial"/>
              </a:rPr>
              <a:t>cullatu repudipsum vendest, </a:t>
            </a:r>
            <a:r>
              <a:rPr lang="en-ZA" sz="1200" spc="-40" dirty="0">
                <a:solidFill>
                  <a:srgbClr val="808181"/>
                </a:solidFill>
                <a:latin typeface="Arial"/>
                <a:cs typeface="Arial"/>
              </a:rPr>
              <a:t>ut</a:t>
            </a:r>
          </a:p>
          <a:p>
            <a:pPr marL="15240"/>
            <a:r>
              <a:rPr lang="en-ZA" sz="1200" spc="-40" dirty="0">
                <a:solidFill>
                  <a:srgbClr val="808181"/>
                </a:solidFill>
                <a:latin typeface="Arial"/>
                <a:cs typeface="Arial"/>
              </a:rPr>
              <a:t>2.</a:t>
            </a:r>
            <a:r>
              <a:rPr lang="en-ZA" sz="1200" spc="-55" dirty="0">
                <a:solidFill>
                  <a:srgbClr val="808181"/>
                </a:solidFill>
                <a:latin typeface="Arial"/>
                <a:cs typeface="Arial"/>
              </a:rPr>
              <a:t>quis </a:t>
            </a:r>
            <a:r>
              <a:rPr lang="en-ZA" sz="1200" spc="-70" dirty="0">
                <a:solidFill>
                  <a:srgbClr val="808181"/>
                </a:solidFill>
                <a:latin typeface="Arial"/>
                <a:cs typeface="Arial"/>
              </a:rPr>
              <a:t>auditatiunt  </a:t>
            </a:r>
            <a:r>
              <a:rPr lang="en-ZA" sz="1200" spc="-60" dirty="0">
                <a:solidFill>
                  <a:srgbClr val="808181"/>
                </a:solidFill>
                <a:latin typeface="Arial"/>
                <a:cs typeface="Arial"/>
              </a:rPr>
              <a:t>lautas </a:t>
            </a:r>
            <a:r>
              <a:rPr lang="en-ZA" sz="1200" spc="-40" dirty="0">
                <a:solidFill>
                  <a:srgbClr val="808181"/>
                </a:solidFill>
                <a:latin typeface="Arial"/>
                <a:cs typeface="Arial"/>
              </a:rPr>
              <a:t>re </a:t>
            </a:r>
            <a:r>
              <a:rPr lang="en-ZA" sz="1200" spc="-55" dirty="0">
                <a:solidFill>
                  <a:srgbClr val="808181"/>
                </a:solidFill>
                <a:latin typeface="Arial"/>
                <a:cs typeface="Arial"/>
              </a:rPr>
              <a:t>siminct otaspis </a:t>
            </a:r>
            <a:r>
              <a:rPr lang="en-ZA" sz="1200" spc="-45" dirty="0">
                <a:solidFill>
                  <a:srgbClr val="808181"/>
                </a:solidFill>
                <a:latin typeface="Arial"/>
                <a:cs typeface="Arial"/>
              </a:rPr>
              <a:t>dolo </a:t>
            </a:r>
            <a:r>
              <a:rPr lang="en-ZA" sz="1200" spc="-60" dirty="0">
                <a:solidFill>
                  <a:srgbClr val="808181"/>
                </a:solidFill>
                <a:latin typeface="Arial"/>
                <a:cs typeface="Arial"/>
              </a:rPr>
              <a:t>volo </a:t>
            </a:r>
            <a:r>
              <a:rPr lang="en-ZA" sz="1200" spc="-65" dirty="0">
                <a:solidFill>
                  <a:srgbClr val="808181"/>
                </a:solidFill>
                <a:latin typeface="Arial"/>
                <a:cs typeface="Arial"/>
              </a:rPr>
              <a:t>excepudici  </a:t>
            </a:r>
            <a:r>
              <a:rPr lang="en-ZA" sz="1200" spc="-55" dirty="0">
                <a:solidFill>
                  <a:srgbClr val="808181"/>
                </a:solidFill>
                <a:latin typeface="Arial"/>
                <a:cs typeface="Arial"/>
              </a:rPr>
              <a:t>aut </a:t>
            </a:r>
            <a:r>
              <a:rPr lang="en-ZA" sz="1200" spc="-65" dirty="0">
                <a:solidFill>
                  <a:srgbClr val="808181"/>
                </a:solidFill>
                <a:latin typeface="Arial"/>
                <a:cs typeface="Arial"/>
              </a:rPr>
              <a:t>rehent </a:t>
            </a:r>
            <a:r>
              <a:rPr lang="en-ZA" sz="1200" spc="-60" dirty="0">
                <a:solidFill>
                  <a:srgbClr val="808181"/>
                </a:solidFill>
                <a:latin typeface="Arial"/>
                <a:cs typeface="Arial"/>
              </a:rPr>
              <a:t>laut faccabo. </a:t>
            </a:r>
            <a:r>
              <a:rPr lang="en-ZA" sz="1200" spc="-65" dirty="0">
                <a:solidFill>
                  <a:srgbClr val="808181"/>
                </a:solidFill>
                <a:latin typeface="Arial"/>
                <a:cs typeface="Arial"/>
              </a:rPr>
              <a:t>Orerovid </a:t>
            </a:r>
            <a:r>
              <a:rPr lang="en-ZA" sz="1200" spc="-25" dirty="0">
                <a:solidFill>
                  <a:srgbClr val="808181"/>
                </a:solidFill>
                <a:latin typeface="Arial"/>
                <a:cs typeface="Arial"/>
              </a:rPr>
              <a:t>mo </a:t>
            </a:r>
            <a:r>
              <a:rPr lang="en-ZA" sz="1200" spc="-65" dirty="0">
                <a:solidFill>
                  <a:srgbClr val="808181"/>
                </a:solidFill>
                <a:latin typeface="Arial"/>
                <a:cs typeface="Arial"/>
              </a:rPr>
              <a:t>beaquia  </a:t>
            </a:r>
            <a:r>
              <a:rPr lang="en-ZA" sz="1200" spc="-55" dirty="0">
                <a:solidFill>
                  <a:srgbClr val="808181"/>
                </a:solidFill>
                <a:latin typeface="Arial"/>
                <a:cs typeface="Arial"/>
              </a:rPr>
              <a:t>aut </a:t>
            </a:r>
            <a:r>
              <a:rPr lang="en-ZA" sz="1200" spc="-60" dirty="0">
                <a:solidFill>
                  <a:srgbClr val="808181"/>
                </a:solidFill>
                <a:latin typeface="Arial"/>
                <a:cs typeface="Arial"/>
              </a:rPr>
              <a:t>eium </a:t>
            </a:r>
            <a:r>
              <a:rPr lang="en-ZA" sz="1200" spc="-65" dirty="0">
                <a:solidFill>
                  <a:srgbClr val="808181"/>
                </a:solidFill>
                <a:latin typeface="Arial"/>
                <a:cs typeface="Arial"/>
              </a:rPr>
              <a:t>reritiam </a:t>
            </a:r>
            <a:r>
              <a:rPr lang="en-ZA" sz="1200" spc="-40" dirty="0">
                <a:solidFill>
                  <a:srgbClr val="808181"/>
                </a:solidFill>
                <a:latin typeface="Arial"/>
                <a:cs typeface="Arial"/>
              </a:rPr>
              <a:t>re </a:t>
            </a:r>
            <a:r>
              <a:rPr lang="en-ZA" sz="1200" spc="-60" dirty="0">
                <a:solidFill>
                  <a:srgbClr val="808181"/>
                </a:solidFill>
                <a:latin typeface="Arial"/>
                <a:cs typeface="Arial"/>
              </a:rPr>
              <a:t>eicteml into </a:t>
            </a:r>
            <a:r>
              <a:rPr lang="en-ZA" sz="1200" spc="-55" dirty="0">
                <a:solidFill>
                  <a:srgbClr val="808181"/>
                </a:solidFill>
                <a:latin typeface="Arial"/>
                <a:cs typeface="Arial"/>
              </a:rPr>
              <a:t>dolut arum </a:t>
            </a:r>
            <a:r>
              <a:rPr lang="en-ZA" sz="1200" spc="-50" dirty="0">
                <a:solidFill>
                  <a:srgbClr val="808181"/>
                </a:solidFill>
                <a:latin typeface="Arial"/>
                <a:cs typeface="Arial"/>
              </a:rPr>
              <a:t>qui  </a:t>
            </a:r>
            <a:r>
              <a:rPr lang="en-ZA" sz="1200" spc="-65" dirty="0">
                <a:solidFill>
                  <a:srgbClr val="808181"/>
                </a:solidFill>
                <a:latin typeface="Arial"/>
                <a:cs typeface="Arial"/>
              </a:rPr>
              <a:t>berumquae quiderovid </a:t>
            </a:r>
            <a:r>
              <a:rPr lang="en-ZA" sz="1200" spc="-60" dirty="0">
                <a:solidFill>
                  <a:srgbClr val="808181"/>
                </a:solidFill>
                <a:latin typeface="Arial"/>
                <a:cs typeface="Arial"/>
              </a:rPr>
              <a:t>quam</a:t>
            </a:r>
            <a:r>
              <a:rPr lang="en-ZA" sz="1200" spc="-100" dirty="0">
                <a:solidFill>
                  <a:srgbClr val="808181"/>
                </a:solidFill>
                <a:latin typeface="Arial"/>
                <a:cs typeface="Arial"/>
              </a:rPr>
              <a:t> </a:t>
            </a:r>
            <a:r>
              <a:rPr lang="en-ZA" sz="1200" spc="-65" dirty="0">
                <a:solidFill>
                  <a:srgbClr val="808181"/>
                </a:solidFill>
                <a:latin typeface="Arial"/>
                <a:cs typeface="Arial"/>
              </a:rPr>
              <a:t>ressimaio.</a:t>
            </a:r>
            <a:endParaRPr lang="en-ZA" sz="1200" dirty="0">
              <a:latin typeface="Arial"/>
              <a:cs typeface="Arial"/>
            </a:endParaRPr>
          </a:p>
        </p:txBody>
      </p:sp>
      <p:sp>
        <p:nvSpPr>
          <p:cNvPr id="225" name="object 13"/>
          <p:cNvSpPr txBox="1"/>
          <p:nvPr/>
        </p:nvSpPr>
        <p:spPr>
          <a:xfrm>
            <a:off x="7436839" y="5610699"/>
            <a:ext cx="6074382" cy="1938992"/>
          </a:xfrm>
          <a:prstGeom prst="rect">
            <a:avLst/>
          </a:prstGeom>
        </p:spPr>
        <p:txBody>
          <a:bodyPr vert="horz" wrap="square" lIns="0" tIns="0" rIns="0" bIns="0" rtlCol="0">
            <a:spAutoFit/>
          </a:bodyPr>
          <a:lstStyle/>
          <a:p>
            <a:pPr marL="15240"/>
            <a:r>
              <a:rPr sz="1400" spc="-40" dirty="0">
                <a:solidFill>
                  <a:srgbClr val="808181"/>
                </a:solidFill>
                <a:latin typeface="Arial"/>
                <a:cs typeface="Arial"/>
              </a:rPr>
              <a:t>Body </a:t>
            </a:r>
            <a:r>
              <a:rPr sz="1400" spc="-50" dirty="0">
                <a:solidFill>
                  <a:srgbClr val="808181"/>
                </a:solidFill>
                <a:latin typeface="Arial"/>
                <a:cs typeface="Arial"/>
              </a:rPr>
              <a:t>copy </a:t>
            </a:r>
            <a:r>
              <a:rPr sz="1400" spc="-45" dirty="0">
                <a:solidFill>
                  <a:srgbClr val="808181"/>
                </a:solidFill>
                <a:latin typeface="Arial"/>
                <a:cs typeface="Arial"/>
              </a:rPr>
              <a:t>style </a:t>
            </a:r>
            <a:r>
              <a:rPr sz="1400" spc="-65" dirty="0">
                <a:solidFill>
                  <a:srgbClr val="808181"/>
                </a:solidFill>
                <a:latin typeface="Arial"/>
                <a:cs typeface="Arial"/>
              </a:rPr>
              <a:t>volupta </a:t>
            </a:r>
            <a:r>
              <a:rPr sz="1400" spc="-60" dirty="0">
                <a:solidFill>
                  <a:srgbClr val="808181"/>
                </a:solidFill>
                <a:latin typeface="Arial"/>
                <a:cs typeface="Arial"/>
              </a:rPr>
              <a:t>sunt oditata tibust, </a:t>
            </a:r>
            <a:r>
              <a:rPr sz="1400" spc="-45" dirty="0">
                <a:solidFill>
                  <a:srgbClr val="808181"/>
                </a:solidFill>
                <a:latin typeface="Arial"/>
                <a:cs typeface="Arial"/>
              </a:rPr>
              <a:t>odi  </a:t>
            </a:r>
            <a:r>
              <a:rPr sz="1400" spc="-65" dirty="0">
                <a:solidFill>
                  <a:srgbClr val="808181"/>
                </a:solidFill>
                <a:latin typeface="Arial"/>
                <a:cs typeface="Arial"/>
              </a:rPr>
              <a:t>cullatu repudipsum vendest, </a:t>
            </a:r>
            <a:r>
              <a:rPr sz="1400" spc="-40" dirty="0">
                <a:solidFill>
                  <a:srgbClr val="808181"/>
                </a:solidFill>
                <a:latin typeface="Arial"/>
                <a:cs typeface="Arial"/>
              </a:rPr>
              <a:t>ut </a:t>
            </a:r>
            <a:r>
              <a:rPr sz="1400" spc="-55" dirty="0">
                <a:solidFill>
                  <a:srgbClr val="808181"/>
                </a:solidFill>
                <a:latin typeface="Arial"/>
                <a:cs typeface="Arial"/>
              </a:rPr>
              <a:t>quis </a:t>
            </a:r>
            <a:r>
              <a:rPr sz="1400" spc="-70" dirty="0">
                <a:solidFill>
                  <a:srgbClr val="808181"/>
                </a:solidFill>
                <a:latin typeface="Arial"/>
                <a:cs typeface="Arial"/>
              </a:rPr>
              <a:t>auditatiunt  </a:t>
            </a:r>
            <a:r>
              <a:rPr sz="1400" spc="-60" dirty="0">
                <a:solidFill>
                  <a:srgbClr val="808181"/>
                </a:solidFill>
                <a:latin typeface="Arial"/>
                <a:cs typeface="Arial"/>
              </a:rPr>
              <a:t>lautas </a:t>
            </a:r>
            <a:r>
              <a:rPr sz="1400" spc="-40" dirty="0">
                <a:solidFill>
                  <a:srgbClr val="808181"/>
                </a:solidFill>
                <a:latin typeface="Arial"/>
                <a:cs typeface="Arial"/>
              </a:rPr>
              <a:t>re </a:t>
            </a:r>
            <a:r>
              <a:rPr sz="1400" spc="-55" dirty="0">
                <a:solidFill>
                  <a:srgbClr val="808181"/>
                </a:solidFill>
                <a:latin typeface="Arial"/>
                <a:cs typeface="Arial"/>
              </a:rPr>
              <a:t>siminct otaspis </a:t>
            </a:r>
            <a:r>
              <a:rPr sz="1400" spc="-45" dirty="0">
                <a:solidFill>
                  <a:srgbClr val="808181"/>
                </a:solidFill>
                <a:latin typeface="Arial"/>
                <a:cs typeface="Arial"/>
              </a:rPr>
              <a:t>dolo </a:t>
            </a:r>
            <a:r>
              <a:rPr sz="1400" spc="-60" dirty="0">
                <a:solidFill>
                  <a:srgbClr val="808181"/>
                </a:solidFill>
                <a:latin typeface="Arial"/>
                <a:cs typeface="Arial"/>
              </a:rPr>
              <a:t>volo </a:t>
            </a:r>
            <a:r>
              <a:rPr sz="1400" spc="-65" dirty="0">
                <a:solidFill>
                  <a:srgbClr val="808181"/>
                </a:solidFill>
                <a:latin typeface="Arial"/>
                <a:cs typeface="Arial"/>
              </a:rPr>
              <a:t>excepudici  </a:t>
            </a:r>
            <a:r>
              <a:rPr sz="1400" spc="-55" dirty="0">
                <a:solidFill>
                  <a:srgbClr val="808181"/>
                </a:solidFill>
                <a:latin typeface="Arial"/>
                <a:cs typeface="Arial"/>
              </a:rPr>
              <a:t>aut </a:t>
            </a:r>
            <a:r>
              <a:rPr sz="1400" spc="-65" dirty="0">
                <a:solidFill>
                  <a:srgbClr val="808181"/>
                </a:solidFill>
                <a:latin typeface="Arial"/>
                <a:cs typeface="Arial"/>
              </a:rPr>
              <a:t>rehent </a:t>
            </a:r>
            <a:r>
              <a:rPr sz="1400" spc="-60" dirty="0">
                <a:solidFill>
                  <a:srgbClr val="808181"/>
                </a:solidFill>
                <a:latin typeface="Arial"/>
                <a:cs typeface="Arial"/>
              </a:rPr>
              <a:t>laut faccabo. </a:t>
            </a:r>
            <a:r>
              <a:rPr sz="1400" spc="-65" dirty="0">
                <a:solidFill>
                  <a:srgbClr val="808181"/>
                </a:solidFill>
                <a:latin typeface="Arial"/>
                <a:cs typeface="Arial"/>
              </a:rPr>
              <a:t>Orerovid </a:t>
            </a:r>
            <a:r>
              <a:rPr sz="1400" spc="-25" dirty="0">
                <a:solidFill>
                  <a:srgbClr val="808181"/>
                </a:solidFill>
                <a:latin typeface="Arial"/>
                <a:cs typeface="Arial"/>
              </a:rPr>
              <a:t>mo </a:t>
            </a:r>
            <a:r>
              <a:rPr sz="1400" spc="-65" dirty="0">
                <a:solidFill>
                  <a:srgbClr val="808181"/>
                </a:solidFill>
                <a:latin typeface="Arial"/>
                <a:cs typeface="Arial"/>
              </a:rPr>
              <a:t>beaquia  </a:t>
            </a:r>
            <a:r>
              <a:rPr sz="1400" spc="-55" dirty="0">
                <a:solidFill>
                  <a:srgbClr val="808181"/>
                </a:solidFill>
                <a:latin typeface="Arial"/>
                <a:cs typeface="Arial"/>
              </a:rPr>
              <a:t>aut </a:t>
            </a:r>
            <a:r>
              <a:rPr sz="1400" spc="-60" dirty="0">
                <a:solidFill>
                  <a:srgbClr val="808181"/>
                </a:solidFill>
                <a:latin typeface="Arial"/>
                <a:cs typeface="Arial"/>
              </a:rPr>
              <a:t>eium </a:t>
            </a:r>
            <a:r>
              <a:rPr sz="1400" spc="-65" dirty="0">
                <a:solidFill>
                  <a:srgbClr val="808181"/>
                </a:solidFill>
                <a:latin typeface="Arial"/>
                <a:cs typeface="Arial"/>
              </a:rPr>
              <a:t>reritiam </a:t>
            </a:r>
            <a:r>
              <a:rPr sz="1400" spc="-40" dirty="0">
                <a:solidFill>
                  <a:srgbClr val="808181"/>
                </a:solidFill>
                <a:latin typeface="Arial"/>
                <a:cs typeface="Arial"/>
              </a:rPr>
              <a:t>re </a:t>
            </a:r>
            <a:r>
              <a:rPr sz="1400" spc="-60" dirty="0">
                <a:solidFill>
                  <a:srgbClr val="808181"/>
                </a:solidFill>
                <a:latin typeface="Arial"/>
                <a:cs typeface="Arial"/>
              </a:rPr>
              <a:t>eicteml into </a:t>
            </a:r>
            <a:r>
              <a:rPr sz="1400" spc="-55" dirty="0">
                <a:solidFill>
                  <a:srgbClr val="808181"/>
                </a:solidFill>
                <a:latin typeface="Arial"/>
                <a:cs typeface="Arial"/>
              </a:rPr>
              <a:t>dolut arum </a:t>
            </a:r>
            <a:r>
              <a:rPr sz="1400" spc="-50" dirty="0">
                <a:solidFill>
                  <a:srgbClr val="808181"/>
                </a:solidFill>
                <a:latin typeface="Arial"/>
                <a:cs typeface="Arial"/>
              </a:rPr>
              <a:t>qui  </a:t>
            </a:r>
            <a:r>
              <a:rPr sz="1400" spc="-65" dirty="0">
                <a:solidFill>
                  <a:srgbClr val="808181"/>
                </a:solidFill>
                <a:latin typeface="Arial"/>
                <a:cs typeface="Arial"/>
              </a:rPr>
              <a:t>berumquae quiderovid </a:t>
            </a:r>
            <a:r>
              <a:rPr sz="1400" spc="-60" dirty="0">
                <a:solidFill>
                  <a:srgbClr val="808181"/>
                </a:solidFill>
                <a:latin typeface="Arial"/>
                <a:cs typeface="Arial"/>
              </a:rPr>
              <a:t>quam</a:t>
            </a:r>
            <a:r>
              <a:rPr sz="1400" spc="-100" dirty="0">
                <a:solidFill>
                  <a:srgbClr val="808181"/>
                </a:solidFill>
                <a:latin typeface="Arial"/>
                <a:cs typeface="Arial"/>
              </a:rPr>
              <a:t> </a:t>
            </a:r>
            <a:r>
              <a:rPr sz="1400" spc="-65" dirty="0" err="1">
                <a:solidFill>
                  <a:srgbClr val="808181"/>
                </a:solidFill>
                <a:latin typeface="Arial"/>
                <a:cs typeface="Arial"/>
              </a:rPr>
              <a:t>ressimaio</a:t>
            </a:r>
            <a:r>
              <a:rPr sz="1400" spc="-65" dirty="0">
                <a:solidFill>
                  <a:srgbClr val="808181"/>
                </a:solidFill>
                <a:latin typeface="Arial"/>
                <a:cs typeface="Arial"/>
              </a:rPr>
              <a:t>.</a:t>
            </a:r>
            <a:r>
              <a:rPr lang="en-ZA" sz="1400" spc="-40" dirty="0">
                <a:solidFill>
                  <a:srgbClr val="808181"/>
                </a:solidFill>
                <a:latin typeface="Arial"/>
                <a:cs typeface="Arial"/>
              </a:rPr>
              <a:t> Body </a:t>
            </a:r>
            <a:r>
              <a:rPr lang="en-ZA" sz="1400" spc="-50" dirty="0">
                <a:solidFill>
                  <a:srgbClr val="808181"/>
                </a:solidFill>
                <a:latin typeface="Arial"/>
                <a:cs typeface="Arial"/>
              </a:rPr>
              <a:t>copy </a:t>
            </a:r>
            <a:r>
              <a:rPr lang="en-ZA" sz="1400" spc="-45" dirty="0">
                <a:solidFill>
                  <a:srgbClr val="808181"/>
                </a:solidFill>
                <a:latin typeface="Arial"/>
                <a:cs typeface="Arial"/>
              </a:rPr>
              <a:t>style </a:t>
            </a:r>
            <a:r>
              <a:rPr lang="en-ZA" sz="1400" spc="-65" dirty="0">
                <a:solidFill>
                  <a:srgbClr val="808181"/>
                </a:solidFill>
                <a:latin typeface="Arial"/>
                <a:cs typeface="Arial"/>
              </a:rPr>
              <a:t>volupta </a:t>
            </a:r>
            <a:r>
              <a:rPr lang="en-ZA" sz="1400" spc="-60" dirty="0">
                <a:solidFill>
                  <a:srgbClr val="808181"/>
                </a:solidFill>
                <a:latin typeface="Arial"/>
                <a:cs typeface="Arial"/>
              </a:rPr>
              <a:t>sunt oditata tibust, </a:t>
            </a:r>
            <a:r>
              <a:rPr lang="en-ZA" sz="1400" spc="-45" dirty="0">
                <a:solidFill>
                  <a:srgbClr val="808181"/>
                </a:solidFill>
                <a:latin typeface="Arial"/>
                <a:cs typeface="Arial"/>
              </a:rPr>
              <a:t>odi  </a:t>
            </a:r>
            <a:r>
              <a:rPr lang="en-ZA" sz="1400" spc="-65" dirty="0">
                <a:solidFill>
                  <a:srgbClr val="808181"/>
                </a:solidFill>
                <a:latin typeface="Arial"/>
                <a:cs typeface="Arial"/>
              </a:rPr>
              <a:t>cullatu repudipsum vendest, </a:t>
            </a:r>
            <a:r>
              <a:rPr lang="en-ZA" sz="1400" spc="-40" dirty="0">
                <a:solidFill>
                  <a:srgbClr val="808181"/>
                </a:solidFill>
                <a:latin typeface="Arial"/>
                <a:cs typeface="Arial"/>
              </a:rPr>
              <a:t>ut </a:t>
            </a:r>
            <a:r>
              <a:rPr lang="en-ZA" sz="1400" spc="-55" dirty="0">
                <a:solidFill>
                  <a:srgbClr val="808181"/>
                </a:solidFill>
                <a:latin typeface="Arial"/>
                <a:cs typeface="Arial"/>
              </a:rPr>
              <a:t>quis </a:t>
            </a:r>
            <a:r>
              <a:rPr lang="en-ZA" sz="1400" spc="-70" dirty="0">
                <a:solidFill>
                  <a:srgbClr val="808181"/>
                </a:solidFill>
                <a:latin typeface="Arial"/>
                <a:cs typeface="Arial"/>
              </a:rPr>
              <a:t>auditatiunt  </a:t>
            </a:r>
            <a:r>
              <a:rPr lang="en-ZA" sz="1400" spc="-60" dirty="0">
                <a:solidFill>
                  <a:srgbClr val="808181"/>
                </a:solidFill>
                <a:latin typeface="Arial"/>
                <a:cs typeface="Arial"/>
              </a:rPr>
              <a:t>lautas </a:t>
            </a:r>
            <a:r>
              <a:rPr lang="en-ZA" sz="1400" spc="-40" dirty="0">
                <a:solidFill>
                  <a:srgbClr val="808181"/>
                </a:solidFill>
                <a:latin typeface="Arial"/>
                <a:cs typeface="Arial"/>
              </a:rPr>
              <a:t>re </a:t>
            </a:r>
            <a:r>
              <a:rPr lang="en-ZA" sz="1400" spc="-55" dirty="0">
                <a:solidFill>
                  <a:srgbClr val="808181"/>
                </a:solidFill>
                <a:latin typeface="Arial"/>
                <a:cs typeface="Arial"/>
              </a:rPr>
              <a:t>siminct otaspis </a:t>
            </a:r>
            <a:r>
              <a:rPr lang="en-ZA" sz="1400" spc="-45" dirty="0">
                <a:solidFill>
                  <a:srgbClr val="808181"/>
                </a:solidFill>
                <a:latin typeface="Arial"/>
                <a:cs typeface="Arial"/>
              </a:rPr>
              <a:t>dolo </a:t>
            </a:r>
            <a:r>
              <a:rPr lang="en-ZA" sz="1400" spc="-60" dirty="0">
                <a:solidFill>
                  <a:srgbClr val="808181"/>
                </a:solidFill>
                <a:latin typeface="Arial"/>
                <a:cs typeface="Arial"/>
              </a:rPr>
              <a:t>volo </a:t>
            </a:r>
            <a:r>
              <a:rPr lang="en-ZA" sz="1400" spc="-65" dirty="0">
                <a:solidFill>
                  <a:srgbClr val="808181"/>
                </a:solidFill>
                <a:latin typeface="Arial"/>
                <a:cs typeface="Arial"/>
              </a:rPr>
              <a:t>excepudici  </a:t>
            </a:r>
            <a:r>
              <a:rPr lang="en-ZA" sz="1400" spc="-55" dirty="0">
                <a:solidFill>
                  <a:srgbClr val="808181"/>
                </a:solidFill>
                <a:latin typeface="Arial"/>
                <a:cs typeface="Arial"/>
              </a:rPr>
              <a:t>aut </a:t>
            </a:r>
            <a:r>
              <a:rPr lang="en-ZA" sz="1400" spc="-65" dirty="0">
                <a:solidFill>
                  <a:srgbClr val="808181"/>
                </a:solidFill>
                <a:latin typeface="Arial"/>
                <a:cs typeface="Arial"/>
              </a:rPr>
              <a:t>rehent </a:t>
            </a:r>
            <a:r>
              <a:rPr lang="en-ZA" sz="1400" spc="-60" dirty="0">
                <a:solidFill>
                  <a:srgbClr val="808181"/>
                </a:solidFill>
                <a:latin typeface="Arial"/>
                <a:cs typeface="Arial"/>
              </a:rPr>
              <a:t>laut faccabo. </a:t>
            </a:r>
            <a:r>
              <a:rPr lang="en-ZA" sz="1400" spc="-65" dirty="0">
                <a:solidFill>
                  <a:srgbClr val="808181"/>
                </a:solidFill>
                <a:latin typeface="Arial"/>
                <a:cs typeface="Arial"/>
              </a:rPr>
              <a:t>Orerovid </a:t>
            </a:r>
            <a:r>
              <a:rPr lang="en-ZA" sz="1400" spc="-25" dirty="0">
                <a:solidFill>
                  <a:srgbClr val="808181"/>
                </a:solidFill>
                <a:latin typeface="Arial"/>
                <a:cs typeface="Arial"/>
              </a:rPr>
              <a:t>mo </a:t>
            </a:r>
            <a:r>
              <a:rPr lang="en-ZA" sz="1400" spc="-65" dirty="0">
                <a:solidFill>
                  <a:srgbClr val="808181"/>
                </a:solidFill>
                <a:latin typeface="Arial"/>
                <a:cs typeface="Arial"/>
              </a:rPr>
              <a:t>beaquia  </a:t>
            </a:r>
            <a:r>
              <a:rPr lang="en-ZA" sz="1400" spc="-55" dirty="0">
                <a:solidFill>
                  <a:srgbClr val="808181"/>
                </a:solidFill>
                <a:latin typeface="Arial"/>
                <a:cs typeface="Arial"/>
              </a:rPr>
              <a:t>aut </a:t>
            </a:r>
            <a:r>
              <a:rPr lang="en-ZA" sz="1400" spc="-60" dirty="0">
                <a:solidFill>
                  <a:srgbClr val="808181"/>
                </a:solidFill>
                <a:latin typeface="Arial"/>
                <a:cs typeface="Arial"/>
              </a:rPr>
              <a:t>eium </a:t>
            </a:r>
            <a:r>
              <a:rPr lang="en-ZA" sz="1400" spc="-65" dirty="0">
                <a:solidFill>
                  <a:srgbClr val="808181"/>
                </a:solidFill>
                <a:latin typeface="Arial"/>
                <a:cs typeface="Arial"/>
              </a:rPr>
              <a:t>reritiam </a:t>
            </a:r>
            <a:r>
              <a:rPr lang="en-ZA" sz="1400" spc="-40" dirty="0">
                <a:solidFill>
                  <a:srgbClr val="808181"/>
                </a:solidFill>
                <a:latin typeface="Arial"/>
                <a:cs typeface="Arial"/>
              </a:rPr>
              <a:t>re </a:t>
            </a:r>
            <a:r>
              <a:rPr lang="en-ZA" sz="1400" spc="-60" dirty="0">
                <a:solidFill>
                  <a:srgbClr val="808181"/>
                </a:solidFill>
                <a:latin typeface="Arial"/>
                <a:cs typeface="Arial"/>
              </a:rPr>
              <a:t>eicteml into </a:t>
            </a:r>
            <a:r>
              <a:rPr lang="en-ZA" sz="1400" spc="-55" dirty="0">
                <a:solidFill>
                  <a:srgbClr val="808181"/>
                </a:solidFill>
                <a:latin typeface="Arial"/>
                <a:cs typeface="Arial"/>
              </a:rPr>
              <a:t>dolut arum </a:t>
            </a:r>
            <a:r>
              <a:rPr lang="en-ZA" sz="1400" spc="-50" dirty="0">
                <a:solidFill>
                  <a:srgbClr val="808181"/>
                </a:solidFill>
                <a:latin typeface="Arial"/>
                <a:cs typeface="Arial"/>
              </a:rPr>
              <a:t>qui  </a:t>
            </a:r>
            <a:r>
              <a:rPr lang="en-ZA" sz="1400" spc="-65" dirty="0">
                <a:solidFill>
                  <a:srgbClr val="808181"/>
                </a:solidFill>
                <a:latin typeface="Arial"/>
                <a:cs typeface="Arial"/>
              </a:rPr>
              <a:t>berumquae quiderovid </a:t>
            </a:r>
            <a:r>
              <a:rPr lang="en-ZA" sz="1400" spc="-60" dirty="0">
                <a:solidFill>
                  <a:srgbClr val="808181"/>
                </a:solidFill>
                <a:latin typeface="Arial"/>
                <a:cs typeface="Arial"/>
              </a:rPr>
              <a:t>quam</a:t>
            </a:r>
            <a:r>
              <a:rPr lang="en-ZA" sz="1400" spc="-100" dirty="0">
                <a:solidFill>
                  <a:srgbClr val="808181"/>
                </a:solidFill>
                <a:latin typeface="Arial"/>
                <a:cs typeface="Arial"/>
              </a:rPr>
              <a:t> </a:t>
            </a:r>
            <a:r>
              <a:rPr lang="en-ZA" sz="1400" spc="-65" dirty="0">
                <a:solidFill>
                  <a:srgbClr val="808181"/>
                </a:solidFill>
                <a:latin typeface="Arial"/>
                <a:cs typeface="Arial"/>
              </a:rPr>
              <a:t>ressimaio.</a:t>
            </a:r>
            <a:r>
              <a:rPr lang="en-ZA" sz="1400" spc="-60" dirty="0">
                <a:solidFill>
                  <a:srgbClr val="808181"/>
                </a:solidFill>
                <a:latin typeface="Arial"/>
                <a:cs typeface="Arial"/>
              </a:rPr>
              <a:t> </a:t>
            </a:r>
            <a:r>
              <a:rPr lang="en-ZA" sz="1400" spc="-65" dirty="0">
                <a:solidFill>
                  <a:srgbClr val="808181"/>
                </a:solidFill>
                <a:latin typeface="Arial"/>
                <a:cs typeface="Arial"/>
              </a:rPr>
              <a:t>excepudici  </a:t>
            </a:r>
            <a:r>
              <a:rPr lang="en-ZA" sz="1400" spc="-55" dirty="0">
                <a:solidFill>
                  <a:srgbClr val="808181"/>
                </a:solidFill>
                <a:latin typeface="Arial"/>
                <a:cs typeface="Arial"/>
              </a:rPr>
              <a:t>aut </a:t>
            </a:r>
            <a:r>
              <a:rPr lang="en-ZA" sz="1400" spc="-65" dirty="0">
                <a:solidFill>
                  <a:srgbClr val="808181"/>
                </a:solidFill>
                <a:latin typeface="Arial"/>
                <a:cs typeface="Arial"/>
              </a:rPr>
              <a:t>rehent </a:t>
            </a:r>
            <a:r>
              <a:rPr lang="en-ZA" sz="1400" spc="-60" dirty="0">
                <a:solidFill>
                  <a:srgbClr val="808181"/>
                </a:solidFill>
                <a:latin typeface="Arial"/>
                <a:cs typeface="Arial"/>
              </a:rPr>
              <a:t>laut faccabo. </a:t>
            </a:r>
            <a:r>
              <a:rPr lang="en-ZA" sz="1400" spc="-65" dirty="0">
                <a:solidFill>
                  <a:srgbClr val="808181"/>
                </a:solidFill>
                <a:latin typeface="Arial"/>
                <a:cs typeface="Arial"/>
              </a:rPr>
              <a:t>Orerovid </a:t>
            </a:r>
            <a:r>
              <a:rPr lang="en-ZA" sz="1400" spc="-25" dirty="0">
                <a:solidFill>
                  <a:srgbClr val="808181"/>
                </a:solidFill>
                <a:latin typeface="Arial"/>
                <a:cs typeface="Arial"/>
              </a:rPr>
              <a:t>mo </a:t>
            </a:r>
            <a:r>
              <a:rPr lang="en-ZA" sz="1400" spc="-65" dirty="0">
                <a:solidFill>
                  <a:srgbClr val="808181"/>
                </a:solidFill>
                <a:latin typeface="Arial"/>
                <a:cs typeface="Arial"/>
              </a:rPr>
              <a:t>beaquia  </a:t>
            </a:r>
            <a:r>
              <a:rPr lang="en-ZA" sz="1400" spc="-55" dirty="0">
                <a:solidFill>
                  <a:srgbClr val="808181"/>
                </a:solidFill>
                <a:latin typeface="Arial"/>
                <a:cs typeface="Arial"/>
              </a:rPr>
              <a:t>aut </a:t>
            </a:r>
            <a:r>
              <a:rPr lang="en-ZA" sz="1400" spc="-60" dirty="0">
                <a:solidFill>
                  <a:srgbClr val="808181"/>
                </a:solidFill>
                <a:latin typeface="Arial"/>
                <a:cs typeface="Arial"/>
              </a:rPr>
              <a:t>eium </a:t>
            </a:r>
            <a:r>
              <a:rPr lang="en-ZA" sz="1400" spc="-65" dirty="0">
                <a:solidFill>
                  <a:srgbClr val="808181"/>
                </a:solidFill>
                <a:latin typeface="Arial"/>
                <a:cs typeface="Arial"/>
              </a:rPr>
              <a:t>reritiam </a:t>
            </a:r>
            <a:r>
              <a:rPr lang="en-ZA" sz="1400" spc="-40" dirty="0">
                <a:solidFill>
                  <a:srgbClr val="808181"/>
                </a:solidFill>
                <a:latin typeface="Arial"/>
                <a:cs typeface="Arial"/>
              </a:rPr>
              <a:t>re </a:t>
            </a:r>
            <a:r>
              <a:rPr lang="en-ZA" sz="1400" spc="-60" dirty="0">
                <a:solidFill>
                  <a:srgbClr val="808181"/>
                </a:solidFill>
                <a:latin typeface="Arial"/>
                <a:cs typeface="Arial"/>
              </a:rPr>
              <a:t>eicteml into </a:t>
            </a:r>
            <a:r>
              <a:rPr lang="en-ZA" sz="1400" spc="-55" dirty="0">
                <a:solidFill>
                  <a:srgbClr val="808181"/>
                </a:solidFill>
                <a:latin typeface="Arial"/>
                <a:cs typeface="Arial"/>
              </a:rPr>
              <a:t>dolut arum </a:t>
            </a:r>
            <a:r>
              <a:rPr lang="en-ZA" sz="1400" spc="-50" dirty="0">
                <a:solidFill>
                  <a:srgbClr val="808181"/>
                </a:solidFill>
                <a:latin typeface="Arial"/>
                <a:cs typeface="Arial"/>
              </a:rPr>
              <a:t>qui  </a:t>
            </a:r>
            <a:r>
              <a:rPr lang="en-ZA" sz="1400" spc="-65" dirty="0">
                <a:solidFill>
                  <a:srgbClr val="808181"/>
                </a:solidFill>
                <a:latin typeface="Arial"/>
                <a:cs typeface="Arial"/>
              </a:rPr>
              <a:t>berumquae</a:t>
            </a:r>
            <a:endParaRPr sz="1400" dirty="0">
              <a:latin typeface="Arial"/>
              <a:cs typeface="Arial"/>
            </a:endParaRPr>
          </a:p>
        </p:txBody>
      </p:sp>
      <p:graphicFrame>
        <p:nvGraphicFramePr>
          <p:cNvPr id="226" name="Chart 225"/>
          <p:cNvGraphicFramePr>
            <a:graphicFrameLocks noChangeAspect="1"/>
          </p:cNvGraphicFramePr>
          <p:nvPr>
            <p:extLst>
              <p:ext uri="{D42A27DB-BD31-4B8C-83A1-F6EECF244321}">
                <p14:modId xmlns:p14="http://schemas.microsoft.com/office/powerpoint/2010/main" val="1440630389"/>
              </p:ext>
            </p:extLst>
          </p:nvPr>
        </p:nvGraphicFramePr>
        <p:xfrm>
          <a:off x="656941" y="14011617"/>
          <a:ext cx="6564585" cy="3084832"/>
        </p:xfrm>
        <a:graphic>
          <a:graphicData uri="http://schemas.openxmlformats.org/drawingml/2006/chart">
            <c:chart xmlns:c="http://schemas.openxmlformats.org/drawingml/2006/chart" xmlns:r="http://schemas.openxmlformats.org/officeDocument/2006/relationships" r:id="rId5"/>
          </a:graphicData>
        </a:graphic>
      </p:graphicFrame>
      <p:sp>
        <p:nvSpPr>
          <p:cNvPr id="227" name="object 34"/>
          <p:cNvSpPr txBox="1"/>
          <p:nvPr/>
        </p:nvSpPr>
        <p:spPr>
          <a:xfrm>
            <a:off x="978088" y="17100890"/>
            <a:ext cx="6124577" cy="215444"/>
          </a:xfrm>
          <a:prstGeom prst="rect">
            <a:avLst/>
          </a:prstGeom>
        </p:spPr>
        <p:txBody>
          <a:bodyPr vert="horz" wrap="square" lIns="0" tIns="0" rIns="0" bIns="0" rtlCol="0">
            <a:spAutoFit/>
          </a:bodyPr>
          <a:lstStyle/>
          <a:p>
            <a:pPr marL="12700">
              <a:lnSpc>
                <a:spcPct val="100000"/>
              </a:lnSpc>
            </a:pPr>
            <a:r>
              <a:rPr lang="en-ZA" sz="1400" b="1" spc="-80" dirty="0">
                <a:solidFill>
                  <a:schemeClr val="tx1">
                    <a:lumMod val="50000"/>
                    <a:lumOff val="50000"/>
                  </a:schemeClr>
                </a:solidFill>
                <a:latin typeface="Arial" panose="020B0604020202020204" pitchFamily="34" charset="0"/>
                <a:cs typeface="Arial" panose="020B0604020202020204" pitchFamily="34" charset="0"/>
              </a:rPr>
              <a:t>Figure 1: </a:t>
            </a:r>
            <a:r>
              <a:rPr lang="it-IT" sz="1400" spc="-60" dirty="0">
                <a:solidFill>
                  <a:srgbClr val="808181"/>
                </a:solidFill>
                <a:latin typeface="Arial"/>
                <a:cs typeface="Arial"/>
              </a:rPr>
              <a:t> oditata tibust, </a:t>
            </a:r>
            <a:r>
              <a:rPr lang="it-IT" sz="1400" spc="-45" dirty="0">
                <a:solidFill>
                  <a:srgbClr val="808181"/>
                </a:solidFill>
                <a:latin typeface="Arial"/>
                <a:cs typeface="Arial"/>
              </a:rPr>
              <a:t>odi  </a:t>
            </a:r>
            <a:r>
              <a:rPr lang="it-IT" sz="1400" spc="-65" dirty="0">
                <a:solidFill>
                  <a:srgbClr val="808181"/>
                </a:solidFill>
                <a:latin typeface="Arial"/>
                <a:cs typeface="Arial"/>
              </a:rPr>
              <a:t>cullatu repudipsum </a:t>
            </a:r>
            <a:endParaRPr sz="1400" b="1"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0" name="Picture 9" descr="Icon&#10;&#10;Description automatically generated">
            <a:extLst>
              <a:ext uri="{FF2B5EF4-FFF2-40B4-BE49-F238E27FC236}">
                <a16:creationId xmlns:a16="http://schemas.microsoft.com/office/drawing/2014/main" id="{E0AD491E-AB66-EC1C-1C02-4BD658E378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9494" y="17850013"/>
            <a:ext cx="1695997" cy="1128610"/>
          </a:xfrm>
          <a:prstGeom prst="rect">
            <a:avLst/>
          </a:prstGeom>
        </p:spPr>
      </p:pic>
      <p:pic>
        <p:nvPicPr>
          <p:cNvPr id="12" name="Picture 11" descr="Logo, company name&#10;&#10;Description automatically generated">
            <a:extLst>
              <a:ext uri="{FF2B5EF4-FFF2-40B4-BE49-F238E27FC236}">
                <a16:creationId xmlns:a16="http://schemas.microsoft.com/office/drawing/2014/main" id="{92781F08-C139-7A19-F52D-2C93E942DD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9675" y="17487316"/>
            <a:ext cx="1849325" cy="1849325"/>
          </a:xfrm>
          <a:prstGeom prst="rect">
            <a:avLst/>
          </a:prstGeom>
        </p:spPr>
      </p:pic>
      <p:pic>
        <p:nvPicPr>
          <p:cNvPr id="14" name="Picture 13" descr="A picture containing company name&#10;&#10;Description automatically generated">
            <a:extLst>
              <a:ext uri="{FF2B5EF4-FFF2-40B4-BE49-F238E27FC236}">
                <a16:creationId xmlns:a16="http://schemas.microsoft.com/office/drawing/2014/main" id="{28003C32-08BD-0AC5-8B20-D2B0356CCD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85491" y="17815820"/>
            <a:ext cx="2556072" cy="1192315"/>
          </a:xfrm>
          <a:prstGeom prst="rect">
            <a:avLst/>
          </a:prstGeom>
        </p:spPr>
      </p:pic>
      <p:pic>
        <p:nvPicPr>
          <p:cNvPr id="16" name="Picture 15" descr="Logo&#10;&#10;Description automatically generated">
            <a:extLst>
              <a:ext uri="{FF2B5EF4-FFF2-40B4-BE49-F238E27FC236}">
                <a16:creationId xmlns:a16="http://schemas.microsoft.com/office/drawing/2014/main" id="{3C644963-5F96-5F46-D5A3-DC29BC451B5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51953" y="17644948"/>
            <a:ext cx="1436036" cy="1436036"/>
          </a:xfrm>
          <a:prstGeom prst="rect">
            <a:avLst/>
          </a:prstGeom>
        </p:spPr>
      </p:pic>
      <p:pic>
        <p:nvPicPr>
          <p:cNvPr id="18" name="Picture 17" descr="Logo&#10;&#10;Description automatically generated">
            <a:extLst>
              <a:ext uri="{FF2B5EF4-FFF2-40B4-BE49-F238E27FC236}">
                <a16:creationId xmlns:a16="http://schemas.microsoft.com/office/drawing/2014/main" id="{2B8EAA32-6A50-8F97-2B31-7F97467CCE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28541" y="17779080"/>
            <a:ext cx="1299805" cy="1299805"/>
          </a:xfrm>
          <a:prstGeom prst="rect">
            <a:avLst/>
          </a:prstGeom>
        </p:spPr>
      </p:pic>
      <p:pic>
        <p:nvPicPr>
          <p:cNvPr id="22" name="Picture 21" descr="Logo&#10;&#10;Description automatically generated">
            <a:extLst>
              <a:ext uri="{FF2B5EF4-FFF2-40B4-BE49-F238E27FC236}">
                <a16:creationId xmlns:a16="http://schemas.microsoft.com/office/drawing/2014/main" id="{AD15667D-D2A8-15C9-991F-C5F96B72845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55732" y="17779080"/>
            <a:ext cx="1219200" cy="1265794"/>
          </a:xfrm>
          <a:prstGeom prst="rect">
            <a:avLst/>
          </a:prstGeom>
        </p:spPr>
      </p:pic>
      <p:pic>
        <p:nvPicPr>
          <p:cNvPr id="24" name="Picture 23" descr="Text&#10;&#10;Description automatically generated with medium confidence">
            <a:extLst>
              <a:ext uri="{FF2B5EF4-FFF2-40B4-BE49-F238E27FC236}">
                <a16:creationId xmlns:a16="http://schemas.microsoft.com/office/drawing/2014/main" id="{F727BB69-2AB5-6706-099F-B5F835F676D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59000" y="17934363"/>
            <a:ext cx="2041157" cy="924524"/>
          </a:xfrm>
          <a:prstGeom prst="rect">
            <a:avLst/>
          </a:prstGeom>
        </p:spPr>
      </p:pic>
      <p:pic>
        <p:nvPicPr>
          <p:cNvPr id="26" name="Picture 25" descr="A picture containing icon&#10;&#10;Description automatically generated">
            <a:extLst>
              <a:ext uri="{FF2B5EF4-FFF2-40B4-BE49-F238E27FC236}">
                <a16:creationId xmlns:a16="http://schemas.microsoft.com/office/drawing/2014/main" id="{4514EB73-C746-10A0-484E-81FF14A7C9C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38274" y="123585"/>
            <a:ext cx="1776823" cy="1800727"/>
          </a:xfrm>
          <a:prstGeom prst="rect">
            <a:avLst/>
          </a:prstGeom>
        </p:spPr>
      </p:pic>
      <p:pic>
        <p:nvPicPr>
          <p:cNvPr id="29" name="Picture 28" descr="Text&#10;&#10;Description automatically generated">
            <a:extLst>
              <a:ext uri="{FF2B5EF4-FFF2-40B4-BE49-F238E27FC236}">
                <a16:creationId xmlns:a16="http://schemas.microsoft.com/office/drawing/2014/main" id="{CAC83256-3702-1089-C744-7594620CFE7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019395" y="187063"/>
            <a:ext cx="2785740" cy="180072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3D6D5E67E308408E095538D37EE69A" ma:contentTypeVersion="13" ma:contentTypeDescription="Create a new document." ma:contentTypeScope="" ma:versionID="dc3ff3b82d61704fc83718e5f16b4cde">
  <xsd:schema xmlns:xsd="http://www.w3.org/2001/XMLSchema" xmlns:xs="http://www.w3.org/2001/XMLSchema" xmlns:p="http://schemas.microsoft.com/office/2006/metadata/properties" xmlns:ns2="a52a38a9-62b7-4066-9780-c46da25ff315" xmlns:ns3="5f517c9b-a1cf-4c2f-bd41-326bfbc7893f" targetNamespace="http://schemas.microsoft.com/office/2006/metadata/properties" ma:root="true" ma:fieldsID="1c8f4ae32bb8c73b4d421e971421277e" ns2:_="" ns3:_="">
    <xsd:import namespace="a52a38a9-62b7-4066-9780-c46da25ff315"/>
    <xsd:import namespace="5f517c9b-a1cf-4c2f-bd41-326bfbc7893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2a38a9-62b7-4066-9780-c46da25ff3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f517c9b-a1cf-4c2f-bd41-326bfbc7893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F4897A-A80F-4DDD-8C79-27A976E28826}">
  <ds:schemaRefs>
    <ds:schemaRef ds:uri="http://purl.org/dc/elements/1.1/"/>
    <ds:schemaRef ds:uri="http://schemas.microsoft.com/office/infopath/2007/PartnerControls"/>
    <ds:schemaRef ds:uri="http://purl.org/dc/dcmityp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0EF7DA12-556D-4941-87EC-79DDED43FA67}">
  <ds:schemaRefs>
    <ds:schemaRef ds:uri="http://schemas.microsoft.com/sharepoint/v3/contenttype/forms"/>
  </ds:schemaRefs>
</ds:datastoreItem>
</file>

<file path=customXml/itemProps3.xml><?xml version="1.0" encoding="utf-8"?>
<ds:datastoreItem xmlns:ds="http://schemas.openxmlformats.org/officeDocument/2006/customXml" ds:itemID="{0DF5CD6E-F295-4D22-A20F-EB73318894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2a38a9-62b7-4066-9780-c46da25ff315"/>
    <ds:schemaRef ds:uri="5f517c9b-a1cf-4c2f-bd41-326bfbc789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930</TotalTime>
  <Words>982</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MAIN HEADING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4</dc:title>
  <cp:lastModifiedBy>Craig Parker</cp:lastModifiedBy>
  <cp:revision>9</cp:revision>
  <dcterms:created xsi:type="dcterms:W3CDTF">2016-10-17T13:24:57Z</dcterms:created>
  <dcterms:modified xsi:type="dcterms:W3CDTF">2022-10-13T13:59:27Z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2016-10-17T00:00:00Z</vt:filetime>
  </property>
  <property fmtid="{D5CDD505-2E9C-101B-9397-08002B2CF9AE}" pid="3" name="Creator">
    <vt:lpwstr>Adobe Illustrator CS6 (Macintosh)</vt:lpwstr>
  </property>
  <property fmtid="{D5CDD505-2E9C-101B-9397-08002B2CF9AE}" pid="4" name="LastSaved">
    <vt:filetime>2016-10-17T00:00:00Z</vt:filetime>
  </property>
  <property fmtid="{D5CDD505-2E9C-101B-9397-08002B2CF9AE}" pid="5" name="ContentTypeId">
    <vt:lpwstr>0x010100703D6D5E67E308408E095538D37EE69A</vt:lpwstr>
  </property>
</Properties>
</file>