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FA986-B0DD-4DF7-BA1C-9F0C5B6B908F}" v="103" dt="2023-11-27T13:43:29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Parker" userId="19165e5f-e0a1-47d4-a6ad-d22b76848249" providerId="ADAL" clId="{B26FA986-B0DD-4DF7-BA1C-9F0C5B6B908F}"/>
    <pc:docChg chg="undo custSel addSld modSld addMainMaster delMainMaster">
      <pc:chgData name="Craig Parker" userId="19165e5f-e0a1-47d4-a6ad-d22b76848249" providerId="ADAL" clId="{B26FA986-B0DD-4DF7-BA1C-9F0C5B6B908F}" dt="2023-11-27T13:45:37.045" v="313" actId="313"/>
      <pc:docMkLst>
        <pc:docMk/>
      </pc:docMkLst>
      <pc:sldChg chg="addSp delSp modSp mod setBg modClrScheme addAnim chgLayout">
        <pc:chgData name="Craig Parker" userId="19165e5f-e0a1-47d4-a6ad-d22b76848249" providerId="ADAL" clId="{B26FA986-B0DD-4DF7-BA1C-9F0C5B6B908F}" dt="2023-11-27T12:47:48.867" v="50"/>
        <pc:sldMkLst>
          <pc:docMk/>
          <pc:sldMk cId="3511335857" sldId="256"/>
        </pc:sldMkLst>
        <pc:spChg chg="mod">
          <ac:chgData name="Craig Parker" userId="19165e5f-e0a1-47d4-a6ad-d22b76848249" providerId="ADAL" clId="{B26FA986-B0DD-4DF7-BA1C-9F0C5B6B908F}" dt="2023-11-27T12:47:48.859" v="49" actId="26606"/>
          <ac:spMkLst>
            <pc:docMk/>
            <pc:sldMk cId="3511335857" sldId="256"/>
            <ac:spMk id="2" creationId="{547C70FD-874D-4B2F-0757-A8132F8CB583}"/>
          </ac:spMkLst>
        </pc:spChg>
        <pc:spChg chg="mod">
          <ac:chgData name="Craig Parker" userId="19165e5f-e0a1-47d4-a6ad-d22b76848249" providerId="ADAL" clId="{B26FA986-B0DD-4DF7-BA1C-9F0C5B6B908F}" dt="2023-11-27T12:47:48.859" v="49" actId="26606"/>
          <ac:spMkLst>
            <pc:docMk/>
            <pc:sldMk cId="3511335857" sldId="256"/>
            <ac:spMk id="3" creationId="{BA309149-A899-3179-D6D7-BA12CC5628A7}"/>
          </ac:spMkLst>
        </pc:spChg>
        <pc:spChg chg="add del">
          <ac:chgData name="Craig Parker" userId="19165e5f-e0a1-47d4-a6ad-d22b76848249" providerId="ADAL" clId="{B26FA986-B0DD-4DF7-BA1C-9F0C5B6B908F}" dt="2023-11-27T12:46:00.352" v="1" actId="26606"/>
          <ac:spMkLst>
            <pc:docMk/>
            <pc:sldMk cId="3511335857" sldId="256"/>
            <ac:spMk id="9" creationId="{3CE82FC2-F860-45B2-A3D6-C0687566A1B8}"/>
          </ac:spMkLst>
        </pc:spChg>
        <pc:spChg chg="add del">
          <ac:chgData name="Craig Parker" userId="19165e5f-e0a1-47d4-a6ad-d22b76848249" providerId="ADAL" clId="{B26FA986-B0DD-4DF7-BA1C-9F0C5B6B908F}" dt="2023-11-27T12:46:00.352" v="1" actId="26606"/>
          <ac:spMkLst>
            <pc:docMk/>
            <pc:sldMk cId="3511335857" sldId="256"/>
            <ac:spMk id="11" creationId="{EFAE907D-B057-4259-A679-952AEED00DD9}"/>
          </ac:spMkLst>
        </pc:spChg>
        <pc:spChg chg="add del">
          <ac:chgData name="Craig Parker" userId="19165e5f-e0a1-47d4-a6ad-d22b76848249" providerId="ADAL" clId="{B26FA986-B0DD-4DF7-BA1C-9F0C5B6B908F}" dt="2023-11-27T12:46:00.352" v="1" actId="26606"/>
          <ac:spMkLst>
            <pc:docMk/>
            <pc:sldMk cId="3511335857" sldId="256"/>
            <ac:spMk id="13" creationId="{F489C2E0-4895-4B72-85EA-7EE9FAFFDC7E}"/>
          </ac:spMkLst>
        </pc:spChg>
        <pc:spChg chg="add del">
          <ac:chgData name="Craig Parker" userId="19165e5f-e0a1-47d4-a6ad-d22b76848249" providerId="ADAL" clId="{B26FA986-B0DD-4DF7-BA1C-9F0C5B6B908F}" dt="2023-11-27T12:46:13.730" v="3" actId="26606"/>
          <ac:spMkLst>
            <pc:docMk/>
            <pc:sldMk cId="3511335857" sldId="256"/>
            <ac:spMk id="17" creationId="{8F626F98-F213-4034-8836-88A71501D0F0}"/>
          </ac:spMkLst>
        </pc:spChg>
        <pc:spChg chg="add del">
          <ac:chgData name="Craig Parker" userId="19165e5f-e0a1-47d4-a6ad-d22b76848249" providerId="ADAL" clId="{B26FA986-B0DD-4DF7-BA1C-9F0C5B6B908F}" dt="2023-11-27T12:46:13.730" v="3" actId="26606"/>
          <ac:spMkLst>
            <pc:docMk/>
            <pc:sldMk cId="3511335857" sldId="256"/>
            <ac:spMk id="19" creationId="{6B3DAACF-D844-4480-94BE-2DE00ABEEB13}"/>
          </ac:spMkLst>
        </pc:spChg>
        <pc:spChg chg="add del">
          <ac:chgData name="Craig Parker" userId="19165e5f-e0a1-47d4-a6ad-d22b76848249" providerId="ADAL" clId="{B26FA986-B0DD-4DF7-BA1C-9F0C5B6B908F}" dt="2023-11-27T12:47:48.859" v="49" actId="26606"/>
          <ac:spMkLst>
            <pc:docMk/>
            <pc:sldMk cId="3511335857" sldId="256"/>
            <ac:spMk id="21" creationId="{3CE82FC2-F860-45B2-A3D6-C0687566A1B8}"/>
          </ac:spMkLst>
        </pc:spChg>
        <pc:spChg chg="add del">
          <ac:chgData name="Craig Parker" userId="19165e5f-e0a1-47d4-a6ad-d22b76848249" providerId="ADAL" clId="{B26FA986-B0DD-4DF7-BA1C-9F0C5B6B908F}" dt="2023-11-27T12:47:48.859" v="49" actId="26606"/>
          <ac:spMkLst>
            <pc:docMk/>
            <pc:sldMk cId="3511335857" sldId="256"/>
            <ac:spMk id="22" creationId="{EFAE907D-B057-4259-A679-952AEED00DD9}"/>
          </ac:spMkLst>
        </pc:spChg>
        <pc:spChg chg="add del">
          <ac:chgData name="Craig Parker" userId="19165e5f-e0a1-47d4-a6ad-d22b76848249" providerId="ADAL" clId="{B26FA986-B0DD-4DF7-BA1C-9F0C5B6B908F}" dt="2023-11-27T12:47:48.859" v="49" actId="26606"/>
          <ac:spMkLst>
            <pc:docMk/>
            <pc:sldMk cId="3511335857" sldId="256"/>
            <ac:spMk id="23" creationId="{F489C2E0-4895-4B72-85EA-7EE9FAFFDC7E}"/>
          </ac:spMkLst>
        </pc:spChg>
        <pc:spChg chg="add">
          <ac:chgData name="Craig Parker" userId="19165e5f-e0a1-47d4-a6ad-d22b76848249" providerId="ADAL" clId="{B26FA986-B0DD-4DF7-BA1C-9F0C5B6B908F}" dt="2023-11-27T12:47:48.859" v="49" actId="26606"/>
          <ac:spMkLst>
            <pc:docMk/>
            <pc:sldMk cId="3511335857" sldId="256"/>
            <ac:spMk id="30" creationId="{F616A82B-4290-46E7-BF7E-9119EFAF9B7F}"/>
          </ac:spMkLst>
        </pc:spChg>
        <pc:picChg chg="add del">
          <ac:chgData name="Craig Parker" userId="19165e5f-e0a1-47d4-a6ad-d22b76848249" providerId="ADAL" clId="{B26FA986-B0DD-4DF7-BA1C-9F0C5B6B908F}" dt="2023-11-27T12:46:00.352" v="1" actId="26606"/>
          <ac:picMkLst>
            <pc:docMk/>
            <pc:sldMk cId="3511335857" sldId="256"/>
            <ac:picMk id="4" creationId="{BC4D2373-8873-2755-7C22-E424F67298E2}"/>
          </ac:picMkLst>
        </pc:picChg>
        <pc:picChg chg="add del">
          <ac:chgData name="Craig Parker" userId="19165e5f-e0a1-47d4-a6ad-d22b76848249" providerId="ADAL" clId="{B26FA986-B0DD-4DF7-BA1C-9F0C5B6B908F}" dt="2023-11-27T12:46:13.730" v="3" actId="26606"/>
          <ac:picMkLst>
            <pc:docMk/>
            <pc:sldMk cId="3511335857" sldId="256"/>
            <ac:picMk id="18" creationId="{B26C85A2-713E-F7BB-B920-82FAD198A5AD}"/>
          </ac:picMkLst>
        </pc:picChg>
        <pc:picChg chg="add mod">
          <ac:chgData name="Craig Parker" userId="19165e5f-e0a1-47d4-a6ad-d22b76848249" providerId="ADAL" clId="{B26FA986-B0DD-4DF7-BA1C-9F0C5B6B908F}" dt="2023-11-27T12:47:48.859" v="49" actId="26606"/>
          <ac:picMkLst>
            <pc:docMk/>
            <pc:sldMk cId="3511335857" sldId="256"/>
            <ac:picMk id="25" creationId="{BC4D2373-8873-2755-7C22-E424F67298E2}"/>
          </ac:picMkLst>
        </pc:picChg>
        <pc:cxnChg chg="add del">
          <ac:chgData name="Craig Parker" userId="19165e5f-e0a1-47d4-a6ad-d22b76848249" providerId="ADAL" clId="{B26FA986-B0DD-4DF7-BA1C-9F0C5B6B908F}" dt="2023-11-27T12:46:00.352" v="1" actId="26606"/>
          <ac:cxnSpMkLst>
            <pc:docMk/>
            <pc:sldMk cId="3511335857" sldId="256"/>
            <ac:cxnSpMk id="15" creationId="{E8629BEE-13D1-4CDD-8A7D-0A9F9688BAF3}"/>
          </ac:cxnSpMkLst>
        </pc:cxnChg>
        <pc:cxnChg chg="add del">
          <ac:chgData name="Craig Parker" userId="19165e5f-e0a1-47d4-a6ad-d22b76848249" providerId="ADAL" clId="{B26FA986-B0DD-4DF7-BA1C-9F0C5B6B908F}" dt="2023-11-27T12:47:48.859" v="49" actId="26606"/>
          <ac:cxnSpMkLst>
            <pc:docMk/>
            <pc:sldMk cId="3511335857" sldId="256"/>
            <ac:cxnSpMk id="24" creationId="{E8629BEE-13D1-4CDD-8A7D-0A9F9688BAF3}"/>
          </ac:cxnSpMkLst>
        </pc:cxnChg>
      </pc:sldChg>
      <pc:sldChg chg="addSp delSp modSp new mod setBg addAnim">
        <pc:chgData name="Craig Parker" userId="19165e5f-e0a1-47d4-a6ad-d22b76848249" providerId="ADAL" clId="{B26FA986-B0DD-4DF7-BA1C-9F0C5B6B908F}" dt="2023-11-27T12:53:37.357" v="85" actId="14100"/>
        <pc:sldMkLst>
          <pc:docMk/>
          <pc:sldMk cId="2173259169" sldId="257"/>
        </pc:sldMkLst>
        <pc:spChg chg="mod">
          <ac:chgData name="Craig Parker" userId="19165e5f-e0a1-47d4-a6ad-d22b76848249" providerId="ADAL" clId="{B26FA986-B0DD-4DF7-BA1C-9F0C5B6B908F}" dt="2023-11-27T12:53:20.067" v="82" actId="26606"/>
          <ac:spMkLst>
            <pc:docMk/>
            <pc:sldMk cId="2173259169" sldId="257"/>
            <ac:spMk id="2" creationId="{588E046A-4093-D45D-673A-7107CB060152}"/>
          </ac:spMkLst>
        </pc:spChg>
        <pc:spChg chg="mod">
          <ac:chgData name="Craig Parker" userId="19165e5f-e0a1-47d4-a6ad-d22b76848249" providerId="ADAL" clId="{B26FA986-B0DD-4DF7-BA1C-9F0C5B6B908F}" dt="2023-11-27T12:53:20.067" v="82" actId="26606"/>
          <ac:spMkLst>
            <pc:docMk/>
            <pc:sldMk cId="2173259169" sldId="257"/>
            <ac:spMk id="3" creationId="{8CA0272D-9F5D-199B-A346-2EF6E1AB1271}"/>
          </ac:spMkLst>
        </pc:spChg>
        <pc:spChg chg="add del">
          <ac:chgData name="Craig Parker" userId="19165e5f-e0a1-47d4-a6ad-d22b76848249" providerId="ADAL" clId="{B26FA986-B0DD-4DF7-BA1C-9F0C5B6B908F}" dt="2023-11-27T12:53:10.332" v="80" actId="26606"/>
          <ac:spMkLst>
            <pc:docMk/>
            <pc:sldMk cId="2173259169" sldId="257"/>
            <ac:spMk id="1090" creationId="{F616A82B-4290-46E7-BF7E-9119EFAF9B7F}"/>
          </ac:spMkLst>
        </pc:spChg>
        <pc:spChg chg="add del">
          <ac:chgData name="Craig Parker" userId="19165e5f-e0a1-47d4-a6ad-d22b76848249" providerId="ADAL" clId="{B26FA986-B0DD-4DF7-BA1C-9F0C5B6B908F}" dt="2023-11-27T12:53:20.067" v="82" actId="26606"/>
          <ac:spMkLst>
            <pc:docMk/>
            <pc:sldMk cId="2173259169" sldId="257"/>
            <ac:spMk id="1154" creationId="{2E702296-C979-4148-99DB-E5913F81FC88}"/>
          </ac:spMkLst>
        </pc:spChg>
        <pc:spChg chg="add del">
          <ac:chgData name="Craig Parker" userId="19165e5f-e0a1-47d4-a6ad-d22b76848249" providerId="ADAL" clId="{B26FA986-B0DD-4DF7-BA1C-9F0C5B6B908F}" dt="2023-11-27T12:53:20.067" v="82" actId="26606"/>
          <ac:spMkLst>
            <pc:docMk/>
            <pc:sldMk cId="2173259169" sldId="257"/>
            <ac:spMk id="1156" creationId="{0C37BE43-110C-4BB0-8B49-D8C3689305C1}"/>
          </ac:spMkLst>
        </pc:spChg>
        <pc:spChg chg="add">
          <ac:chgData name="Craig Parker" userId="19165e5f-e0a1-47d4-a6ad-d22b76848249" providerId="ADAL" clId="{B26FA986-B0DD-4DF7-BA1C-9F0C5B6B908F}" dt="2023-11-27T12:53:20.067" v="82" actId="26606"/>
          <ac:spMkLst>
            <pc:docMk/>
            <pc:sldMk cId="2173259169" sldId="257"/>
            <ac:spMk id="1329" creationId="{2E702296-C979-4148-99DB-E5913F81FC88}"/>
          </ac:spMkLst>
        </pc:spChg>
        <pc:grpChg chg="add del">
          <ac:chgData name="Craig Parker" userId="19165e5f-e0a1-47d4-a6ad-d22b76848249" providerId="ADAL" clId="{B26FA986-B0DD-4DF7-BA1C-9F0C5B6B908F}" dt="2023-11-27T12:53:10.332" v="80" actId="26606"/>
          <ac:grpSpMkLst>
            <pc:docMk/>
            <pc:sldMk cId="2173259169" sldId="257"/>
            <ac:grpSpMk id="1031" creationId="{71AFD227-869A-489C-A9B5-3F0498DF3C0C}"/>
          </ac:grpSpMkLst>
        </pc:grpChg>
        <pc:grpChg chg="add del">
          <ac:chgData name="Craig Parker" userId="19165e5f-e0a1-47d4-a6ad-d22b76848249" providerId="ADAL" clId="{B26FA986-B0DD-4DF7-BA1C-9F0C5B6B908F}" dt="2023-11-27T12:53:20.067" v="82" actId="26606"/>
          <ac:grpSpMkLst>
            <pc:docMk/>
            <pc:sldMk cId="2173259169" sldId="257"/>
            <ac:grpSpMk id="1095" creationId="{71AFD227-869A-489C-A9B5-3F0498DF3C0C}"/>
          </ac:grpSpMkLst>
        </pc:grpChg>
        <pc:grpChg chg="add del">
          <ac:chgData name="Craig Parker" userId="19165e5f-e0a1-47d4-a6ad-d22b76848249" providerId="ADAL" clId="{B26FA986-B0DD-4DF7-BA1C-9F0C5B6B908F}" dt="2023-11-27T12:53:20.067" v="82" actId="26606"/>
          <ac:grpSpMkLst>
            <pc:docMk/>
            <pc:sldMk cId="2173259169" sldId="257"/>
            <ac:grpSpMk id="1158" creationId="{5A9A51B5-7383-4F9E-B8A0-B893EA53504A}"/>
          </ac:grpSpMkLst>
        </pc:grpChg>
        <pc:grpChg chg="add">
          <ac:chgData name="Craig Parker" userId="19165e5f-e0a1-47d4-a6ad-d22b76848249" providerId="ADAL" clId="{B26FA986-B0DD-4DF7-BA1C-9F0C5B6B908F}" dt="2023-11-27T12:53:20.067" v="82" actId="26606"/>
          <ac:grpSpMkLst>
            <pc:docMk/>
            <pc:sldMk cId="2173259169" sldId="257"/>
            <ac:grpSpMk id="1270" creationId="{71AFD227-869A-489C-A9B5-3F0498DF3C0C}"/>
          </ac:grpSpMkLst>
        </pc:grpChg>
        <pc:grpChg chg="add">
          <ac:chgData name="Craig Parker" userId="19165e5f-e0a1-47d4-a6ad-d22b76848249" providerId="ADAL" clId="{B26FA986-B0DD-4DF7-BA1C-9F0C5B6B908F}" dt="2023-11-27T12:53:20.067" v="82" actId="26606"/>
          <ac:grpSpMkLst>
            <pc:docMk/>
            <pc:sldMk cId="2173259169" sldId="257"/>
            <ac:grpSpMk id="1331" creationId="{8FC2AAAA-3320-45C6-B519-EDA7419660E4}"/>
          </ac:grpSpMkLst>
        </pc:grpChg>
        <pc:picChg chg="add mod">
          <ac:chgData name="Craig Parker" userId="19165e5f-e0a1-47d4-a6ad-d22b76848249" providerId="ADAL" clId="{B26FA986-B0DD-4DF7-BA1C-9F0C5B6B908F}" dt="2023-11-27T12:53:30.981" v="84" actId="14100"/>
          <ac:picMkLst>
            <pc:docMk/>
            <pc:sldMk cId="2173259169" sldId="257"/>
            <ac:picMk id="1026" creationId="{D4E41B3A-82D8-F984-8C8F-26FD9952FE88}"/>
          </ac:picMkLst>
        </pc:picChg>
        <pc:picChg chg="add mod">
          <ac:chgData name="Craig Parker" userId="19165e5f-e0a1-47d4-a6ad-d22b76848249" providerId="ADAL" clId="{B26FA986-B0DD-4DF7-BA1C-9F0C5B6B908F}" dt="2023-11-27T12:53:37.357" v="85" actId="14100"/>
          <ac:picMkLst>
            <pc:docMk/>
            <pc:sldMk cId="2173259169" sldId="257"/>
            <ac:picMk id="1028" creationId="{81429946-7D9F-B7BB-43C0-99515D8C48DC}"/>
          </ac:picMkLst>
        </pc:picChg>
      </pc:sldChg>
      <pc:sldChg chg="addSp delSp modSp new mod setBg">
        <pc:chgData name="Craig Parker" userId="19165e5f-e0a1-47d4-a6ad-d22b76848249" providerId="ADAL" clId="{B26FA986-B0DD-4DF7-BA1C-9F0C5B6B908F}" dt="2023-11-27T12:59:19.336" v="98" actId="14100"/>
        <pc:sldMkLst>
          <pc:docMk/>
          <pc:sldMk cId="3674821271" sldId="258"/>
        </pc:sldMkLst>
        <pc:spChg chg="mod">
          <ac:chgData name="Craig Parker" userId="19165e5f-e0a1-47d4-a6ad-d22b76848249" providerId="ADAL" clId="{B26FA986-B0DD-4DF7-BA1C-9F0C5B6B908F}" dt="2023-11-27T12:59:19.336" v="98" actId="14100"/>
          <ac:spMkLst>
            <pc:docMk/>
            <pc:sldMk cId="3674821271" sldId="258"/>
            <ac:spMk id="2" creationId="{753639F7-5852-FEC6-D353-06858CB25B26}"/>
          </ac:spMkLst>
        </pc:spChg>
        <pc:spChg chg="del">
          <ac:chgData name="Craig Parker" userId="19165e5f-e0a1-47d4-a6ad-d22b76848249" providerId="ADAL" clId="{B26FA986-B0DD-4DF7-BA1C-9F0C5B6B908F}" dt="2023-11-27T12:56:23.913" v="86"/>
          <ac:spMkLst>
            <pc:docMk/>
            <pc:sldMk cId="3674821271" sldId="258"/>
            <ac:spMk id="3" creationId="{C167D773-CD7A-75BB-2580-69A8BCBA0DCF}"/>
          </ac:spMkLst>
        </pc:spChg>
        <pc:spChg chg="add">
          <ac:chgData name="Craig Parker" userId="19165e5f-e0a1-47d4-a6ad-d22b76848249" providerId="ADAL" clId="{B26FA986-B0DD-4DF7-BA1C-9F0C5B6B908F}" dt="2023-11-27T12:56:44.501" v="91" actId="26606"/>
          <ac:spMkLst>
            <pc:docMk/>
            <pc:sldMk cId="3674821271" sldId="258"/>
            <ac:spMk id="2114" creationId="{F616A82B-4290-46E7-BF7E-9119EFAF9B7F}"/>
          </ac:spMkLst>
        </pc:spChg>
        <pc:grpChg chg="add">
          <ac:chgData name="Craig Parker" userId="19165e5f-e0a1-47d4-a6ad-d22b76848249" providerId="ADAL" clId="{B26FA986-B0DD-4DF7-BA1C-9F0C5B6B908F}" dt="2023-11-27T12:56:44.501" v="91" actId="26606"/>
          <ac:grpSpMkLst>
            <pc:docMk/>
            <pc:sldMk cId="3674821271" sldId="258"/>
            <ac:grpSpMk id="2055" creationId="{71AFD227-869A-489C-A9B5-3F0498DF3C0C}"/>
          </ac:grpSpMkLst>
        </pc:grpChg>
        <pc:picChg chg="add mod">
          <ac:chgData name="Craig Parker" userId="19165e5f-e0a1-47d4-a6ad-d22b76848249" providerId="ADAL" clId="{B26FA986-B0DD-4DF7-BA1C-9F0C5B6B908F}" dt="2023-11-27T12:56:44.501" v="91" actId="26606"/>
          <ac:picMkLst>
            <pc:docMk/>
            <pc:sldMk cId="3674821271" sldId="258"/>
            <ac:picMk id="2050" creationId="{0A85BCB2-7590-0C07-6F06-17C807C0939C}"/>
          </ac:picMkLst>
        </pc:picChg>
        <pc:picChg chg="add mod">
          <ac:chgData name="Craig Parker" userId="19165e5f-e0a1-47d4-a6ad-d22b76848249" providerId="ADAL" clId="{B26FA986-B0DD-4DF7-BA1C-9F0C5B6B908F}" dt="2023-11-27T12:59:19.336" v="98" actId="14100"/>
          <ac:picMkLst>
            <pc:docMk/>
            <pc:sldMk cId="3674821271" sldId="258"/>
            <ac:picMk id="2052" creationId="{E44F1BF7-C43E-FD99-B51C-170C9C761D5E}"/>
          </ac:picMkLst>
        </pc:picChg>
      </pc:sldChg>
      <pc:sldChg chg="addSp delSp modSp new mod setBg">
        <pc:chgData name="Craig Parker" userId="19165e5f-e0a1-47d4-a6ad-d22b76848249" providerId="ADAL" clId="{B26FA986-B0DD-4DF7-BA1C-9F0C5B6B908F}" dt="2023-11-27T13:03:31.286" v="113" actId="1076"/>
        <pc:sldMkLst>
          <pc:docMk/>
          <pc:sldMk cId="713371009" sldId="259"/>
        </pc:sldMkLst>
        <pc:spChg chg="mod">
          <ac:chgData name="Craig Parker" userId="19165e5f-e0a1-47d4-a6ad-d22b76848249" providerId="ADAL" clId="{B26FA986-B0DD-4DF7-BA1C-9F0C5B6B908F}" dt="2023-11-27T13:03:00.742" v="106" actId="26606"/>
          <ac:spMkLst>
            <pc:docMk/>
            <pc:sldMk cId="713371009" sldId="259"/>
            <ac:spMk id="2" creationId="{CEEE197C-B14E-832E-5120-C6FCD736684B}"/>
          </ac:spMkLst>
        </pc:spChg>
        <pc:spChg chg="del">
          <ac:chgData name="Craig Parker" userId="19165e5f-e0a1-47d4-a6ad-d22b76848249" providerId="ADAL" clId="{B26FA986-B0DD-4DF7-BA1C-9F0C5B6B908F}" dt="2023-11-27T13:01:48.874" v="99"/>
          <ac:spMkLst>
            <pc:docMk/>
            <pc:sldMk cId="713371009" sldId="259"/>
            <ac:spMk id="3" creationId="{4D1F119B-6399-3D0C-454C-F50FC8F77D63}"/>
          </ac:spMkLst>
        </pc:spChg>
        <pc:spChg chg="add del">
          <ac:chgData name="Craig Parker" userId="19165e5f-e0a1-47d4-a6ad-d22b76848249" providerId="ADAL" clId="{B26FA986-B0DD-4DF7-BA1C-9F0C5B6B908F}" dt="2023-11-27T13:03:00.742" v="106" actId="26606"/>
          <ac:spMkLst>
            <pc:docMk/>
            <pc:sldMk cId="713371009" sldId="259"/>
            <ac:spMk id="3138" creationId="{F616A82B-4290-46E7-BF7E-9119EFAF9B7F}"/>
          </ac:spMkLst>
        </pc:spChg>
        <pc:spChg chg="add">
          <ac:chgData name="Craig Parker" userId="19165e5f-e0a1-47d4-a6ad-d22b76848249" providerId="ADAL" clId="{B26FA986-B0DD-4DF7-BA1C-9F0C5B6B908F}" dt="2023-11-27T13:03:00.742" v="106" actId="26606"/>
          <ac:spMkLst>
            <pc:docMk/>
            <pc:sldMk cId="713371009" sldId="259"/>
            <ac:spMk id="3201" creationId="{2E702296-C979-4148-99DB-E5913F81FC88}"/>
          </ac:spMkLst>
        </pc:spChg>
        <pc:grpChg chg="add del">
          <ac:chgData name="Craig Parker" userId="19165e5f-e0a1-47d4-a6ad-d22b76848249" providerId="ADAL" clId="{B26FA986-B0DD-4DF7-BA1C-9F0C5B6B908F}" dt="2023-11-27T13:03:00.742" v="106" actId="26606"/>
          <ac:grpSpMkLst>
            <pc:docMk/>
            <pc:sldMk cId="713371009" sldId="259"/>
            <ac:grpSpMk id="3079" creationId="{71AFD227-869A-489C-A9B5-3F0498DF3C0C}"/>
          </ac:grpSpMkLst>
        </pc:grpChg>
        <pc:grpChg chg="add">
          <ac:chgData name="Craig Parker" userId="19165e5f-e0a1-47d4-a6ad-d22b76848249" providerId="ADAL" clId="{B26FA986-B0DD-4DF7-BA1C-9F0C5B6B908F}" dt="2023-11-27T13:03:00.742" v="106" actId="26606"/>
          <ac:grpSpMkLst>
            <pc:docMk/>
            <pc:sldMk cId="713371009" sldId="259"/>
            <ac:grpSpMk id="3143" creationId="{71AFD227-869A-489C-A9B5-3F0498DF3C0C}"/>
          </ac:grpSpMkLst>
        </pc:grpChg>
        <pc:grpChg chg="add">
          <ac:chgData name="Craig Parker" userId="19165e5f-e0a1-47d4-a6ad-d22b76848249" providerId="ADAL" clId="{B26FA986-B0DD-4DF7-BA1C-9F0C5B6B908F}" dt="2023-11-27T13:03:00.742" v="106" actId="26606"/>
          <ac:grpSpMkLst>
            <pc:docMk/>
            <pc:sldMk cId="713371009" sldId="259"/>
            <ac:grpSpMk id="3203" creationId="{8FC2AAAA-3320-45C6-B519-EDA7419660E4}"/>
          </ac:grpSpMkLst>
        </pc:grpChg>
        <pc:picChg chg="add mod">
          <ac:chgData name="Craig Parker" userId="19165e5f-e0a1-47d4-a6ad-d22b76848249" providerId="ADAL" clId="{B26FA986-B0DD-4DF7-BA1C-9F0C5B6B908F}" dt="2023-11-27T13:03:09.876" v="108" actId="14100"/>
          <ac:picMkLst>
            <pc:docMk/>
            <pc:sldMk cId="713371009" sldId="259"/>
            <ac:picMk id="3074" creationId="{DBF4AD9B-BF31-4134-2D40-793D539D2B5B}"/>
          </ac:picMkLst>
        </pc:picChg>
        <pc:picChg chg="add mod">
          <ac:chgData name="Craig Parker" userId="19165e5f-e0a1-47d4-a6ad-d22b76848249" providerId="ADAL" clId="{B26FA986-B0DD-4DF7-BA1C-9F0C5B6B908F}" dt="2023-11-27T13:03:31.286" v="113" actId="1076"/>
          <ac:picMkLst>
            <pc:docMk/>
            <pc:sldMk cId="713371009" sldId="259"/>
            <ac:picMk id="3076" creationId="{29B634FE-AF84-B5CC-FFC6-6A1D7CE8687E}"/>
          </ac:picMkLst>
        </pc:picChg>
      </pc:sldChg>
      <pc:sldChg chg="addSp delSp modSp new mod setBg">
        <pc:chgData name="Craig Parker" userId="19165e5f-e0a1-47d4-a6ad-d22b76848249" providerId="ADAL" clId="{B26FA986-B0DD-4DF7-BA1C-9F0C5B6B908F}" dt="2023-11-27T13:07:14.956" v="138" actId="1076"/>
        <pc:sldMkLst>
          <pc:docMk/>
          <pc:sldMk cId="2053422260" sldId="260"/>
        </pc:sldMkLst>
        <pc:spChg chg="mod">
          <ac:chgData name="Craig Parker" userId="19165e5f-e0a1-47d4-a6ad-d22b76848249" providerId="ADAL" clId="{B26FA986-B0DD-4DF7-BA1C-9F0C5B6B908F}" dt="2023-11-27T13:06:50.040" v="135" actId="26606"/>
          <ac:spMkLst>
            <pc:docMk/>
            <pc:sldMk cId="2053422260" sldId="260"/>
            <ac:spMk id="2" creationId="{DB34E64B-931D-932C-14EB-D615B82B8077}"/>
          </ac:spMkLst>
        </pc:spChg>
        <pc:spChg chg="del">
          <ac:chgData name="Craig Parker" userId="19165e5f-e0a1-47d4-a6ad-d22b76848249" providerId="ADAL" clId="{B26FA986-B0DD-4DF7-BA1C-9F0C5B6B908F}" dt="2023-11-27T13:04:53.036" v="115"/>
          <ac:spMkLst>
            <pc:docMk/>
            <pc:sldMk cId="2053422260" sldId="260"/>
            <ac:spMk id="3" creationId="{0E73B1EE-86D6-081D-425E-8EF1807FE50E}"/>
          </ac:spMkLst>
        </pc:spChg>
        <pc:spChg chg="add del">
          <ac:chgData name="Craig Parker" userId="19165e5f-e0a1-47d4-a6ad-d22b76848249" providerId="ADAL" clId="{B26FA986-B0DD-4DF7-BA1C-9F0C5B6B908F}" dt="2023-11-27T13:05:46.773" v="119" actId="26606"/>
          <ac:spMkLst>
            <pc:docMk/>
            <pc:sldMk cId="2053422260" sldId="260"/>
            <ac:spMk id="4164" creationId="{2E702296-C979-4148-99DB-E5913F81FC88}"/>
          </ac:spMkLst>
        </pc:spChg>
        <pc:spChg chg="add del">
          <ac:chgData name="Craig Parker" userId="19165e5f-e0a1-47d4-a6ad-d22b76848249" providerId="ADAL" clId="{B26FA986-B0DD-4DF7-BA1C-9F0C5B6B908F}" dt="2023-11-27T13:05:46.773" v="119" actId="26606"/>
          <ac:spMkLst>
            <pc:docMk/>
            <pc:sldMk cId="2053422260" sldId="260"/>
            <ac:spMk id="4166" creationId="{0C37BE43-110C-4BB0-8B49-D8C3689305C1}"/>
          </ac:spMkLst>
        </pc:spChg>
        <pc:spChg chg="add del">
          <ac:chgData name="Craig Parker" userId="19165e5f-e0a1-47d4-a6ad-d22b76848249" providerId="ADAL" clId="{B26FA986-B0DD-4DF7-BA1C-9F0C5B6B908F}" dt="2023-11-27T13:06:50.040" v="135" actId="26606"/>
          <ac:spMkLst>
            <pc:docMk/>
            <pc:sldMk cId="2053422260" sldId="260"/>
            <ac:spMk id="4335" creationId="{2E702296-C979-4148-99DB-E5913F81FC88}"/>
          </ac:spMkLst>
        </pc:spChg>
        <pc:spChg chg="add">
          <ac:chgData name="Craig Parker" userId="19165e5f-e0a1-47d4-a6ad-d22b76848249" providerId="ADAL" clId="{B26FA986-B0DD-4DF7-BA1C-9F0C5B6B908F}" dt="2023-11-27T13:06:50.040" v="135" actId="26606"/>
          <ac:spMkLst>
            <pc:docMk/>
            <pc:sldMk cId="2053422260" sldId="260"/>
            <ac:spMk id="4507" creationId="{2E702296-C979-4148-99DB-E5913F81FC88}"/>
          </ac:spMkLst>
        </pc:spChg>
        <pc:spChg chg="add">
          <ac:chgData name="Craig Parker" userId="19165e5f-e0a1-47d4-a6ad-d22b76848249" providerId="ADAL" clId="{B26FA986-B0DD-4DF7-BA1C-9F0C5B6B908F}" dt="2023-11-27T13:06:50.040" v="135" actId="26606"/>
          <ac:spMkLst>
            <pc:docMk/>
            <pc:sldMk cId="2053422260" sldId="260"/>
            <ac:spMk id="4509" creationId="{0C37BE43-110C-4BB0-8B49-D8C3689305C1}"/>
          </ac:spMkLst>
        </pc:spChg>
        <pc:grpChg chg="add del">
          <ac:chgData name="Craig Parker" userId="19165e5f-e0a1-47d4-a6ad-d22b76848249" providerId="ADAL" clId="{B26FA986-B0DD-4DF7-BA1C-9F0C5B6B908F}" dt="2023-11-27T13:05:46.773" v="119" actId="26606"/>
          <ac:grpSpMkLst>
            <pc:docMk/>
            <pc:sldMk cId="2053422260" sldId="260"/>
            <ac:grpSpMk id="4105" creationId="{71AFD227-869A-489C-A9B5-3F0498DF3C0C}"/>
          </ac:grpSpMkLst>
        </pc:grpChg>
        <pc:grpChg chg="add del">
          <ac:chgData name="Craig Parker" userId="19165e5f-e0a1-47d4-a6ad-d22b76848249" providerId="ADAL" clId="{B26FA986-B0DD-4DF7-BA1C-9F0C5B6B908F}" dt="2023-11-27T13:05:46.773" v="119" actId="26606"/>
          <ac:grpSpMkLst>
            <pc:docMk/>
            <pc:sldMk cId="2053422260" sldId="260"/>
            <ac:grpSpMk id="4168" creationId="{5A9A51B5-7383-4F9E-B8A0-B893EA53504A}"/>
          </ac:grpSpMkLst>
        </pc:grpChg>
        <pc:grpChg chg="add del">
          <ac:chgData name="Craig Parker" userId="19165e5f-e0a1-47d4-a6ad-d22b76848249" providerId="ADAL" clId="{B26FA986-B0DD-4DF7-BA1C-9F0C5B6B908F}" dt="2023-11-27T13:06:50.040" v="135" actId="26606"/>
          <ac:grpSpMkLst>
            <pc:docMk/>
            <pc:sldMk cId="2053422260" sldId="260"/>
            <ac:grpSpMk id="4277" creationId="{71AFD227-869A-489C-A9B5-3F0498DF3C0C}"/>
          </ac:grpSpMkLst>
        </pc:grpChg>
        <pc:grpChg chg="add del">
          <ac:chgData name="Craig Parker" userId="19165e5f-e0a1-47d4-a6ad-d22b76848249" providerId="ADAL" clId="{B26FA986-B0DD-4DF7-BA1C-9F0C5B6B908F}" dt="2023-11-27T13:06:50.040" v="135" actId="26606"/>
          <ac:grpSpMkLst>
            <pc:docMk/>
            <pc:sldMk cId="2053422260" sldId="260"/>
            <ac:grpSpMk id="4336" creationId="{8FC2AAAA-3320-45C6-B519-EDA7419660E4}"/>
          </ac:grpSpMkLst>
        </pc:grpChg>
        <pc:grpChg chg="add">
          <ac:chgData name="Craig Parker" userId="19165e5f-e0a1-47d4-a6ad-d22b76848249" providerId="ADAL" clId="{B26FA986-B0DD-4DF7-BA1C-9F0C5B6B908F}" dt="2023-11-27T13:06:50.040" v="135" actId="26606"/>
          <ac:grpSpMkLst>
            <pc:docMk/>
            <pc:sldMk cId="2053422260" sldId="260"/>
            <ac:grpSpMk id="4448" creationId="{71AFD227-869A-489C-A9B5-3F0498DF3C0C}"/>
          </ac:grpSpMkLst>
        </pc:grpChg>
        <pc:grpChg chg="add">
          <ac:chgData name="Craig Parker" userId="19165e5f-e0a1-47d4-a6ad-d22b76848249" providerId="ADAL" clId="{B26FA986-B0DD-4DF7-BA1C-9F0C5B6B908F}" dt="2023-11-27T13:06:50.040" v="135" actId="26606"/>
          <ac:grpSpMkLst>
            <pc:docMk/>
            <pc:sldMk cId="2053422260" sldId="260"/>
            <ac:grpSpMk id="4511" creationId="{5A9A51B5-7383-4F9E-B8A0-B893EA53504A}"/>
          </ac:grpSpMkLst>
        </pc:grpChg>
        <pc:picChg chg="add mod ord">
          <ac:chgData name="Craig Parker" userId="19165e5f-e0a1-47d4-a6ad-d22b76848249" providerId="ADAL" clId="{B26FA986-B0DD-4DF7-BA1C-9F0C5B6B908F}" dt="2023-11-27T13:07:14.956" v="138" actId="1076"/>
          <ac:picMkLst>
            <pc:docMk/>
            <pc:sldMk cId="2053422260" sldId="260"/>
            <ac:picMk id="4098" creationId="{91D7E294-E8E8-B7E6-6474-A7258518CFC9}"/>
          </ac:picMkLst>
        </pc:picChg>
        <pc:picChg chg="add mod ord">
          <ac:chgData name="Craig Parker" userId="19165e5f-e0a1-47d4-a6ad-d22b76848249" providerId="ADAL" clId="{B26FA986-B0DD-4DF7-BA1C-9F0C5B6B908F}" dt="2023-11-27T13:07:09.526" v="137" actId="1076"/>
          <ac:picMkLst>
            <pc:docMk/>
            <pc:sldMk cId="2053422260" sldId="260"/>
            <ac:picMk id="4100" creationId="{B2BAC4AB-7338-3B46-469C-256340B7030B}"/>
          </ac:picMkLst>
        </pc:picChg>
      </pc:sldChg>
      <pc:sldChg chg="addSp modSp new">
        <pc:chgData name="Craig Parker" userId="19165e5f-e0a1-47d4-a6ad-d22b76848249" providerId="ADAL" clId="{B26FA986-B0DD-4DF7-BA1C-9F0C5B6B908F}" dt="2023-11-27T13:10:07.356" v="161" actId="14100"/>
        <pc:sldMkLst>
          <pc:docMk/>
          <pc:sldMk cId="3927085324" sldId="261"/>
        </pc:sldMkLst>
        <pc:picChg chg="add mod">
          <ac:chgData name="Craig Parker" userId="19165e5f-e0a1-47d4-a6ad-d22b76848249" providerId="ADAL" clId="{B26FA986-B0DD-4DF7-BA1C-9F0C5B6B908F}" dt="2023-11-27T13:09:47.981" v="157" actId="1076"/>
          <ac:picMkLst>
            <pc:docMk/>
            <pc:sldMk cId="3927085324" sldId="261"/>
            <ac:picMk id="5122" creationId="{6DBFEE52-0488-AAA0-486E-6FAFA4F6FA65}"/>
          </ac:picMkLst>
        </pc:picChg>
        <pc:picChg chg="add mod">
          <ac:chgData name="Craig Parker" userId="19165e5f-e0a1-47d4-a6ad-d22b76848249" providerId="ADAL" clId="{B26FA986-B0DD-4DF7-BA1C-9F0C5B6B908F}" dt="2023-11-27T13:10:07.356" v="161" actId="14100"/>
          <ac:picMkLst>
            <pc:docMk/>
            <pc:sldMk cId="3927085324" sldId="261"/>
            <ac:picMk id="5124" creationId="{3D37A2AB-70A4-1B12-D2D8-9CB72817FC9A}"/>
          </ac:picMkLst>
        </pc:picChg>
      </pc:sldChg>
      <pc:sldChg chg="addSp modSp new">
        <pc:chgData name="Craig Parker" userId="19165e5f-e0a1-47d4-a6ad-d22b76848249" providerId="ADAL" clId="{B26FA986-B0DD-4DF7-BA1C-9F0C5B6B908F}" dt="2023-11-27T13:13:47.536" v="170" actId="14100"/>
        <pc:sldMkLst>
          <pc:docMk/>
          <pc:sldMk cId="91966180" sldId="262"/>
        </pc:sldMkLst>
        <pc:picChg chg="add mod">
          <ac:chgData name="Craig Parker" userId="19165e5f-e0a1-47d4-a6ad-d22b76848249" providerId="ADAL" clId="{B26FA986-B0DD-4DF7-BA1C-9F0C5B6B908F}" dt="2023-11-27T13:12:09.323" v="164" actId="1076"/>
          <ac:picMkLst>
            <pc:docMk/>
            <pc:sldMk cId="91966180" sldId="262"/>
            <ac:picMk id="6146" creationId="{41FBF7E3-7C9E-2F64-3211-6D7259E11A78}"/>
          </ac:picMkLst>
        </pc:picChg>
        <pc:picChg chg="add mod">
          <ac:chgData name="Craig Parker" userId="19165e5f-e0a1-47d4-a6ad-d22b76848249" providerId="ADAL" clId="{B26FA986-B0DD-4DF7-BA1C-9F0C5B6B908F}" dt="2023-11-27T13:13:47.536" v="170" actId="14100"/>
          <ac:picMkLst>
            <pc:docMk/>
            <pc:sldMk cId="91966180" sldId="262"/>
            <ac:picMk id="6148" creationId="{0A65DBC5-A527-2332-F5AF-BBD0867B9459}"/>
          </ac:picMkLst>
        </pc:picChg>
      </pc:sldChg>
      <pc:sldChg chg="addSp modSp new">
        <pc:chgData name="Craig Parker" userId="19165e5f-e0a1-47d4-a6ad-d22b76848249" providerId="ADAL" clId="{B26FA986-B0DD-4DF7-BA1C-9F0C5B6B908F}" dt="2023-11-27T13:37:48.265" v="187" actId="1076"/>
        <pc:sldMkLst>
          <pc:docMk/>
          <pc:sldMk cId="3799379769" sldId="263"/>
        </pc:sldMkLst>
        <pc:picChg chg="add mod">
          <ac:chgData name="Craig Parker" userId="19165e5f-e0a1-47d4-a6ad-d22b76848249" providerId="ADAL" clId="{B26FA986-B0DD-4DF7-BA1C-9F0C5B6B908F}" dt="2023-11-27T13:37:21.949" v="181" actId="1076"/>
          <ac:picMkLst>
            <pc:docMk/>
            <pc:sldMk cId="3799379769" sldId="263"/>
            <ac:picMk id="7170" creationId="{E9542C17-C72F-14E3-3B6F-86D03DE49013}"/>
          </ac:picMkLst>
        </pc:picChg>
        <pc:picChg chg="add mod">
          <ac:chgData name="Craig Parker" userId="19165e5f-e0a1-47d4-a6ad-d22b76848249" providerId="ADAL" clId="{B26FA986-B0DD-4DF7-BA1C-9F0C5B6B908F}" dt="2023-11-27T13:37:48.265" v="187" actId="1076"/>
          <ac:picMkLst>
            <pc:docMk/>
            <pc:sldMk cId="3799379769" sldId="263"/>
            <ac:picMk id="7172" creationId="{816F9AB3-6896-F65E-8C1C-56B5BAAC487C}"/>
          </ac:picMkLst>
        </pc:picChg>
      </pc:sldChg>
      <pc:sldChg chg="addSp modSp new">
        <pc:chgData name="Craig Parker" userId="19165e5f-e0a1-47d4-a6ad-d22b76848249" providerId="ADAL" clId="{B26FA986-B0DD-4DF7-BA1C-9F0C5B6B908F}" dt="2023-11-27T13:41:00.215" v="198" actId="14100"/>
        <pc:sldMkLst>
          <pc:docMk/>
          <pc:sldMk cId="2765106304" sldId="264"/>
        </pc:sldMkLst>
        <pc:picChg chg="add mod">
          <ac:chgData name="Craig Parker" userId="19165e5f-e0a1-47d4-a6ad-d22b76848249" providerId="ADAL" clId="{B26FA986-B0DD-4DF7-BA1C-9F0C5B6B908F}" dt="2023-11-27T13:41:00.215" v="198" actId="14100"/>
          <ac:picMkLst>
            <pc:docMk/>
            <pc:sldMk cId="2765106304" sldId="264"/>
            <ac:picMk id="8194" creationId="{65FD6048-BAA6-EFD7-AECD-4324D9B3F495}"/>
          </ac:picMkLst>
        </pc:picChg>
        <pc:picChg chg="add mod">
          <ac:chgData name="Craig Parker" userId="19165e5f-e0a1-47d4-a6ad-d22b76848249" providerId="ADAL" clId="{B26FA986-B0DD-4DF7-BA1C-9F0C5B6B908F}" dt="2023-11-27T13:40:54.861" v="197" actId="14100"/>
          <ac:picMkLst>
            <pc:docMk/>
            <pc:sldMk cId="2765106304" sldId="264"/>
            <ac:picMk id="8196" creationId="{E632A5CA-8C2B-4636-BD5A-AE5D91F60950}"/>
          </ac:picMkLst>
        </pc:picChg>
      </pc:sldChg>
      <pc:sldChg chg="addSp delSp modSp new mod setBg">
        <pc:chgData name="Craig Parker" userId="19165e5f-e0a1-47d4-a6ad-d22b76848249" providerId="ADAL" clId="{B26FA986-B0DD-4DF7-BA1C-9F0C5B6B908F}" dt="2023-11-27T13:45:37.045" v="313" actId="313"/>
        <pc:sldMkLst>
          <pc:docMk/>
          <pc:sldMk cId="3985541922" sldId="265"/>
        </pc:sldMkLst>
        <pc:spChg chg="mod">
          <ac:chgData name="Craig Parker" userId="19165e5f-e0a1-47d4-a6ad-d22b76848249" providerId="ADAL" clId="{B26FA986-B0DD-4DF7-BA1C-9F0C5B6B908F}" dt="2023-11-27T13:45:37.045" v="313" actId="313"/>
          <ac:spMkLst>
            <pc:docMk/>
            <pc:sldMk cId="3985541922" sldId="265"/>
            <ac:spMk id="2" creationId="{028B521B-1E43-15E4-3EBC-9683E2203E0A}"/>
          </ac:spMkLst>
        </pc:spChg>
        <pc:spChg chg="add del">
          <ac:chgData name="Craig Parker" userId="19165e5f-e0a1-47d4-a6ad-d22b76848249" providerId="ADAL" clId="{B26FA986-B0DD-4DF7-BA1C-9F0C5B6B908F}" dt="2023-11-27T13:41:27.230" v="201" actId="26606"/>
          <ac:spMkLst>
            <pc:docMk/>
            <pc:sldMk cId="3985541922" sldId="265"/>
            <ac:spMk id="67" creationId="{D6F5F07B-A917-442C-82D5-5719737E9E68}"/>
          </ac:spMkLst>
        </pc:spChg>
        <pc:spChg chg="add del">
          <ac:chgData name="Craig Parker" userId="19165e5f-e0a1-47d4-a6ad-d22b76848249" providerId="ADAL" clId="{B26FA986-B0DD-4DF7-BA1C-9F0C5B6B908F}" dt="2023-11-27T13:41:27.230" v="201" actId="26606"/>
          <ac:spMkLst>
            <pc:docMk/>
            <pc:sldMk cId="3985541922" sldId="265"/>
            <ac:spMk id="69" creationId="{646C6347-670A-4289-8E1E-A6D48C2F2C00}"/>
          </ac:spMkLst>
        </pc:spChg>
        <pc:spChg chg="add del">
          <ac:chgData name="Craig Parker" userId="19165e5f-e0a1-47d4-a6ad-d22b76848249" providerId="ADAL" clId="{B26FA986-B0DD-4DF7-BA1C-9F0C5B6B908F}" dt="2023-11-27T13:41:28.337" v="203" actId="26606"/>
          <ac:spMkLst>
            <pc:docMk/>
            <pc:sldMk cId="3985541922" sldId="265"/>
            <ac:spMk id="194" creationId="{F616A82B-4290-46E7-BF7E-9119EFAF9B7F}"/>
          </ac:spMkLst>
        </pc:spChg>
        <pc:spChg chg="add del">
          <ac:chgData name="Craig Parker" userId="19165e5f-e0a1-47d4-a6ad-d22b76848249" providerId="ADAL" clId="{B26FA986-B0DD-4DF7-BA1C-9F0C5B6B908F}" dt="2023-11-27T13:42:10.323" v="235" actId="26606"/>
          <ac:spMkLst>
            <pc:docMk/>
            <pc:sldMk cId="3985541922" sldId="265"/>
            <ac:spMk id="198" creationId="{D6F5F07B-A917-442C-82D5-5719737E9E68}"/>
          </ac:spMkLst>
        </pc:spChg>
        <pc:spChg chg="add del">
          <ac:chgData name="Craig Parker" userId="19165e5f-e0a1-47d4-a6ad-d22b76848249" providerId="ADAL" clId="{B26FA986-B0DD-4DF7-BA1C-9F0C5B6B908F}" dt="2023-11-27T13:42:10.323" v="235" actId="26606"/>
          <ac:spMkLst>
            <pc:docMk/>
            <pc:sldMk cId="3985541922" sldId="265"/>
            <ac:spMk id="200" creationId="{646C6347-670A-4289-8E1E-A6D48C2F2C00}"/>
          </ac:spMkLst>
        </pc:spChg>
        <pc:spChg chg="add">
          <ac:chgData name="Craig Parker" userId="19165e5f-e0a1-47d4-a6ad-d22b76848249" providerId="ADAL" clId="{B26FA986-B0DD-4DF7-BA1C-9F0C5B6B908F}" dt="2023-11-27T13:42:10.323" v="235" actId="26606"/>
          <ac:spMkLst>
            <pc:docMk/>
            <pc:sldMk cId="3985541922" sldId="265"/>
            <ac:spMk id="266" creationId="{58789E63-C78D-4210-8A38-DD6FB3B6BACD}"/>
          </ac:spMkLst>
        </pc:spChg>
        <pc:spChg chg="add">
          <ac:chgData name="Craig Parker" userId="19165e5f-e0a1-47d4-a6ad-d22b76848249" providerId="ADAL" clId="{B26FA986-B0DD-4DF7-BA1C-9F0C5B6B908F}" dt="2023-11-27T13:42:10.323" v="235" actId="26606"/>
          <ac:spMkLst>
            <pc:docMk/>
            <pc:sldMk cId="3985541922" sldId="265"/>
            <ac:spMk id="268" creationId="{9DE10C47-AF4B-43D9-ACC0-A3FB23B1194C}"/>
          </ac:spMkLst>
        </pc:spChg>
        <pc:grpChg chg="add del">
          <ac:chgData name="Craig Parker" userId="19165e5f-e0a1-47d4-a6ad-d22b76848249" providerId="ADAL" clId="{B26FA986-B0DD-4DF7-BA1C-9F0C5B6B908F}" dt="2023-11-27T13:41:27.230" v="201" actId="26606"/>
          <ac:grpSpMkLst>
            <pc:docMk/>
            <pc:sldMk cId="3985541922" sldId="265"/>
            <ac:grpSpMk id="8" creationId="{71AFD227-869A-489C-A9B5-3F0498DF3C0C}"/>
          </ac:grpSpMkLst>
        </pc:grpChg>
        <pc:grpChg chg="add del">
          <ac:chgData name="Craig Parker" userId="19165e5f-e0a1-47d4-a6ad-d22b76848249" providerId="ADAL" clId="{B26FA986-B0DD-4DF7-BA1C-9F0C5B6B908F}" dt="2023-11-27T13:41:27.230" v="201" actId="26606"/>
          <ac:grpSpMkLst>
            <pc:docMk/>
            <pc:sldMk cId="3985541922" sldId="265"/>
            <ac:grpSpMk id="71" creationId="{145196E9-03A4-438A-B85E-4CEB070DB37C}"/>
          </ac:grpSpMkLst>
        </pc:grpChg>
        <pc:grpChg chg="add del">
          <ac:chgData name="Craig Parker" userId="19165e5f-e0a1-47d4-a6ad-d22b76848249" providerId="ADAL" clId="{B26FA986-B0DD-4DF7-BA1C-9F0C5B6B908F}" dt="2023-11-27T13:41:27.230" v="201" actId="26606"/>
          <ac:grpSpMkLst>
            <pc:docMk/>
            <pc:sldMk cId="3985541922" sldId="265"/>
            <ac:grpSpMk id="104" creationId="{EDB9709B-28DB-4BE5-9BA0-118925967E7D}"/>
          </ac:grpSpMkLst>
        </pc:grpChg>
        <pc:grpChg chg="add del">
          <ac:chgData name="Craig Parker" userId="19165e5f-e0a1-47d4-a6ad-d22b76848249" providerId="ADAL" clId="{B26FA986-B0DD-4DF7-BA1C-9F0C5B6B908F}" dt="2023-11-27T13:41:28.337" v="203" actId="26606"/>
          <ac:grpSpMkLst>
            <pc:docMk/>
            <pc:sldMk cId="3985541922" sldId="265"/>
            <ac:grpSpMk id="136" creationId="{71AFD227-869A-489C-A9B5-3F0498DF3C0C}"/>
          </ac:grpSpMkLst>
        </pc:grpChg>
        <pc:grpChg chg="add del">
          <ac:chgData name="Craig Parker" userId="19165e5f-e0a1-47d4-a6ad-d22b76848249" providerId="ADAL" clId="{B26FA986-B0DD-4DF7-BA1C-9F0C5B6B908F}" dt="2023-11-27T13:42:10.323" v="235" actId="26606"/>
          <ac:grpSpMkLst>
            <pc:docMk/>
            <pc:sldMk cId="3985541922" sldId="265"/>
            <ac:grpSpMk id="197" creationId="{71AFD227-869A-489C-A9B5-3F0498DF3C0C}"/>
          </ac:grpSpMkLst>
        </pc:grpChg>
        <pc:grpChg chg="add del">
          <ac:chgData name="Craig Parker" userId="19165e5f-e0a1-47d4-a6ad-d22b76848249" providerId="ADAL" clId="{B26FA986-B0DD-4DF7-BA1C-9F0C5B6B908F}" dt="2023-11-27T13:42:10.323" v="235" actId="26606"/>
          <ac:grpSpMkLst>
            <pc:docMk/>
            <pc:sldMk cId="3985541922" sldId="265"/>
            <ac:grpSpMk id="201" creationId="{145196E9-03A4-438A-B85E-4CEB070DB37C}"/>
          </ac:grpSpMkLst>
        </pc:grpChg>
        <pc:grpChg chg="add del">
          <ac:chgData name="Craig Parker" userId="19165e5f-e0a1-47d4-a6ad-d22b76848249" providerId="ADAL" clId="{B26FA986-B0DD-4DF7-BA1C-9F0C5B6B908F}" dt="2023-11-27T13:42:10.323" v="235" actId="26606"/>
          <ac:grpSpMkLst>
            <pc:docMk/>
            <pc:sldMk cId="3985541922" sldId="265"/>
            <ac:grpSpMk id="202" creationId="{EDB9709B-28DB-4BE5-9BA0-118925967E7D}"/>
          </ac:grpSpMkLst>
        </pc:grpChg>
        <pc:grpChg chg="add">
          <ac:chgData name="Craig Parker" userId="19165e5f-e0a1-47d4-a6ad-d22b76848249" providerId="ADAL" clId="{B26FA986-B0DD-4DF7-BA1C-9F0C5B6B908F}" dt="2023-11-27T13:42:10.323" v="235" actId="26606"/>
          <ac:grpSpMkLst>
            <pc:docMk/>
            <pc:sldMk cId="3985541922" sldId="265"/>
            <ac:grpSpMk id="207" creationId="{71AFD227-869A-489C-A9B5-3F0498DF3C0C}"/>
          </ac:grpSpMkLst>
        </pc:grpChg>
        <pc:picChg chg="add del">
          <ac:chgData name="Craig Parker" userId="19165e5f-e0a1-47d4-a6ad-d22b76848249" providerId="ADAL" clId="{B26FA986-B0DD-4DF7-BA1C-9F0C5B6B908F}" dt="2023-11-27T13:41:27.230" v="201" actId="26606"/>
          <ac:picMkLst>
            <pc:docMk/>
            <pc:sldMk cId="3985541922" sldId="265"/>
            <ac:picMk id="4" creationId="{ABE72202-A4A5-0F43-C324-09AAE5660D3E}"/>
          </ac:picMkLst>
        </pc:picChg>
        <pc:picChg chg="add mod">
          <ac:chgData name="Craig Parker" userId="19165e5f-e0a1-47d4-a6ad-d22b76848249" providerId="ADAL" clId="{B26FA986-B0DD-4DF7-BA1C-9F0C5B6B908F}" dt="2023-11-27T13:44:57.215" v="310" actId="1076"/>
          <ac:picMkLst>
            <pc:docMk/>
            <pc:sldMk cId="3985541922" sldId="265"/>
            <ac:picMk id="5" creationId="{AEB9122E-B684-5216-BB84-DA718A39BF0A}"/>
          </ac:picMkLst>
        </pc:picChg>
        <pc:picChg chg="add mod">
          <ac:chgData name="Craig Parker" userId="19165e5f-e0a1-47d4-a6ad-d22b76848249" providerId="ADAL" clId="{B26FA986-B0DD-4DF7-BA1C-9F0C5B6B908F}" dt="2023-11-27T13:44:39.950" v="308" actId="1076"/>
          <ac:picMkLst>
            <pc:docMk/>
            <pc:sldMk cId="3985541922" sldId="265"/>
            <ac:picMk id="7" creationId="{12795E2C-9FD1-2C81-4954-406963932DAE}"/>
          </ac:picMkLst>
        </pc:picChg>
        <pc:picChg chg="add del">
          <ac:chgData name="Craig Parker" userId="19165e5f-e0a1-47d4-a6ad-d22b76848249" providerId="ADAL" clId="{B26FA986-B0DD-4DF7-BA1C-9F0C5B6B908F}" dt="2023-11-27T13:41:28.337" v="203" actId="26606"/>
          <ac:picMkLst>
            <pc:docMk/>
            <pc:sldMk cId="3985541922" sldId="265"/>
            <ac:picMk id="195" creationId="{5693F889-E552-3F82-1E5E-B8BAC4CA20DC}"/>
          </ac:picMkLst>
        </pc:picChg>
        <pc:picChg chg="add mod">
          <ac:chgData name="Craig Parker" userId="19165e5f-e0a1-47d4-a6ad-d22b76848249" providerId="ADAL" clId="{B26FA986-B0DD-4DF7-BA1C-9F0C5B6B908F}" dt="2023-11-27T13:45:28.339" v="312" actId="1076"/>
          <ac:picMkLst>
            <pc:docMk/>
            <pc:sldMk cId="3985541922" sldId="265"/>
            <ac:picMk id="199" creationId="{ABE72202-A4A5-0F43-C324-09AAE5660D3E}"/>
          </ac:picMkLst>
        </pc:picChg>
      </pc:sldChg>
      <pc:sldMasterChg chg="add del addSldLayout delSldLayout">
        <pc:chgData name="Craig Parker" userId="19165e5f-e0a1-47d4-a6ad-d22b76848249" providerId="ADAL" clId="{B26FA986-B0DD-4DF7-BA1C-9F0C5B6B908F}" dt="2023-11-27T12:46:13.772" v="4" actId="26606"/>
        <pc:sldMasterMkLst>
          <pc:docMk/>
          <pc:sldMasterMk cId="3510163743" sldId="2147483648"/>
        </pc:sldMasterMkLst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2264674839" sldId="2147483649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911189991" sldId="2147483650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1705201617" sldId="2147483651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42225516" sldId="2147483652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1527035359" sldId="2147483653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965455419" sldId="2147483654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3455630961" sldId="2147483655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2909181918" sldId="2147483656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3265268022" sldId="2147483657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1549794966" sldId="2147483658"/>
          </pc:sldLayoutMkLst>
        </pc:sldLayoutChg>
        <pc:sldLayoutChg chg="add del">
          <pc:chgData name="Craig Parker" userId="19165e5f-e0a1-47d4-a6ad-d22b76848249" providerId="ADAL" clId="{B26FA986-B0DD-4DF7-BA1C-9F0C5B6B908F}" dt="2023-11-27T12:46:13.772" v="4" actId="26606"/>
          <pc:sldLayoutMkLst>
            <pc:docMk/>
            <pc:sldMasterMk cId="3510163743" sldId="2147483648"/>
            <pc:sldLayoutMk cId="3759769089" sldId="2147483659"/>
          </pc:sldLayoutMkLst>
        </pc:sldLayoutChg>
      </pc:sldMasterChg>
      <pc:sldMasterChg chg="add del replId addSldLayout delSldLayout">
        <pc:chgData name="Craig Parker" userId="19165e5f-e0a1-47d4-a6ad-d22b76848249" providerId="ADAL" clId="{B26FA986-B0DD-4DF7-BA1C-9F0C5B6B908F}" dt="2023-11-27T12:46:13.730" v="3" actId="26606"/>
        <pc:sldMasterMkLst>
          <pc:docMk/>
          <pc:sldMasterMk cId="3467136169" sldId="2147483660"/>
        </pc:sldMasterMkLst>
        <pc:sldLayoutChg chg="add del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1007836127" sldId="2147483661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1778115237" sldId="2147483662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2232091959" sldId="2147483663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3158414145" sldId="2147483664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2857033122" sldId="2147483665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3784741788" sldId="2147483666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3248896891" sldId="2147483667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2789971246" sldId="2147483668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3138162482" sldId="2147483669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1682676741" sldId="2147483670"/>
          </pc:sldLayoutMkLst>
        </pc:sldLayoutChg>
        <pc:sldLayoutChg chg="add del replId">
          <pc:chgData name="Craig Parker" userId="19165e5f-e0a1-47d4-a6ad-d22b76848249" providerId="ADAL" clId="{B26FA986-B0DD-4DF7-BA1C-9F0C5B6B908F}" dt="2023-11-27T12:46:13.730" v="3" actId="26606"/>
          <pc:sldLayoutMkLst>
            <pc:docMk/>
            <pc:sldMasterMk cId="3467136169" sldId="2147483660"/>
            <pc:sldLayoutMk cId="2464303393" sldId="2147483671"/>
          </pc:sldLayoutMkLst>
        </pc:sldLayoutChg>
      </pc:sldMasterChg>
      <pc:sldMasterChg chg="add del addSldLayout delSldLayout">
        <pc:chgData name="Craig Parker" userId="19165e5f-e0a1-47d4-a6ad-d22b76848249" providerId="ADAL" clId="{B26FA986-B0DD-4DF7-BA1C-9F0C5B6B908F}" dt="2023-11-27T12:47:48.859" v="49" actId="26606"/>
        <pc:sldMasterMkLst>
          <pc:docMk/>
          <pc:sldMasterMk cId="163535213" sldId="2147483673"/>
        </pc:sldMasterMkLst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3720415264" sldId="2147483662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318895003" sldId="2147483663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1454375772" sldId="2147483664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3852333837" sldId="2147483665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2070787076" sldId="2147483666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2886804786" sldId="2147483667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3532979470" sldId="2147483668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522141356" sldId="2147483669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490374591" sldId="2147483670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2996331058" sldId="2147483671"/>
          </pc:sldLayoutMkLst>
        </pc:sldLayoutChg>
        <pc:sldLayoutChg chg="add del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163535213" sldId="2147483673"/>
            <pc:sldLayoutMk cId="632209548" sldId="2147483672"/>
          </pc:sldLayoutMkLst>
        </pc:sldLayoutChg>
      </pc:sldMasterChg>
      <pc:sldMasterChg chg="add addSldLayout">
        <pc:chgData name="Craig Parker" userId="19165e5f-e0a1-47d4-a6ad-d22b76848249" providerId="ADAL" clId="{B26FA986-B0DD-4DF7-BA1C-9F0C5B6B908F}" dt="2023-11-27T12:47:48.859" v="49" actId="26606"/>
        <pc:sldMasterMkLst>
          <pc:docMk/>
          <pc:sldMasterMk cId="3901523233" sldId="2147483674"/>
        </pc:sldMasterMkLst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2687735615" sldId="2147483675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1177169569" sldId="2147483676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1301569128" sldId="2147483677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410019170" sldId="2147483678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3539322992" sldId="2147483679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1286983041" sldId="2147483680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1043988693" sldId="2147483681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856423648" sldId="2147483682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3194079130" sldId="2147483683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568105217" sldId="2147483684"/>
          </pc:sldLayoutMkLst>
        </pc:sldLayoutChg>
        <pc:sldLayoutChg chg="add">
          <pc:chgData name="Craig Parker" userId="19165e5f-e0a1-47d4-a6ad-d22b76848249" providerId="ADAL" clId="{B26FA986-B0DD-4DF7-BA1C-9F0C5B6B908F}" dt="2023-11-27T12:47:48.859" v="49" actId="26606"/>
          <pc:sldLayoutMkLst>
            <pc:docMk/>
            <pc:sldMasterMk cId="3901523233" sldId="2147483674"/>
            <pc:sldLayoutMk cId="2862532220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3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6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7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C70FD-874D-4B2F-0757-A8132F8CB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3700" dirty="0" err="1"/>
              <a:t>Leilas</a:t>
            </a:r>
            <a:r>
              <a:rPr lang="en-ZA" sz="3700" dirty="0"/>
              <a:t> communication</a:t>
            </a:r>
            <a:br>
              <a:rPr lang="en-ZA" sz="3700" dirty="0"/>
            </a:br>
            <a:r>
              <a:rPr lang="en-ZA" sz="3700" dirty="0"/>
              <a:t>projects </a:t>
            </a:r>
            <a:br>
              <a:rPr lang="en-ZA" sz="3700" dirty="0"/>
            </a:br>
            <a:r>
              <a:rPr lang="en-ZA" sz="3700" dirty="0"/>
              <a:t>pictures!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9149-A899-3179-D6D7-BA12CC56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7" y="4793129"/>
            <a:ext cx="2868706" cy="1563219"/>
          </a:xfrm>
        </p:spPr>
        <p:txBody>
          <a:bodyPr>
            <a:normAutofit/>
          </a:bodyPr>
          <a:lstStyle/>
          <a:p>
            <a:endParaRPr lang="en-ZA" sz="1200"/>
          </a:p>
        </p:txBody>
      </p:sp>
      <p:pic>
        <p:nvPicPr>
          <p:cNvPr id="25" name="Picture 24" descr="Multicolored smoke gradient">
            <a:extLst>
              <a:ext uri="{FF2B5EF4-FFF2-40B4-BE49-F238E27FC236}">
                <a16:creationId xmlns:a16="http://schemas.microsoft.com/office/drawing/2014/main" id="{BC4D2373-8873-2755-7C22-E424F6729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9" r="18524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0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66" name="Rectangle 265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ABE72202-A4A5-0F43-C324-09AAE5660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6" b="5584"/>
          <a:stretch/>
        </p:blipFill>
        <p:spPr>
          <a:xfrm>
            <a:off x="10987" y="13394"/>
            <a:ext cx="12191980" cy="6857990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9DE10C47-AF4B-43D9-ACC0-A3FB23B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02967" cy="397435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B521B-1E43-15E4-3EBC-9683E220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639" y="215153"/>
            <a:ext cx="7178723" cy="1757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Please Print in color </a:t>
            </a:r>
            <a:r>
              <a:rPr lang="en-US" sz="5400">
                <a:solidFill>
                  <a:srgbClr val="FFFFFF"/>
                </a:solidFill>
              </a:rPr>
              <a:t>if possible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Graphic 4" descr="Smiling with hearts face outline with solid fill">
            <a:extLst>
              <a:ext uri="{FF2B5EF4-FFF2-40B4-BE49-F238E27FC236}">
                <a16:creationId xmlns:a16="http://schemas.microsoft.com/office/drawing/2014/main" id="{AEB9122E-B684-5216-BB84-DA718A39B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3115" y="1190876"/>
            <a:ext cx="914400" cy="914400"/>
          </a:xfrm>
          <a:prstGeom prst="rect">
            <a:avLst/>
          </a:prstGeom>
        </p:spPr>
      </p:pic>
      <p:pic>
        <p:nvPicPr>
          <p:cNvPr id="7" name="Graphic 6" descr="Sunglasses face outline with solid fill">
            <a:extLst>
              <a:ext uri="{FF2B5EF4-FFF2-40B4-BE49-F238E27FC236}">
                <a16:creationId xmlns:a16="http://schemas.microsoft.com/office/drawing/2014/main" id="{12795E2C-9FD1-2C81-4954-406963932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2350" y="11984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4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roup 126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7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29" name="Rectangle 1328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E046A-4093-D45D-673A-7107CB06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35" y="5402353"/>
            <a:ext cx="9816946" cy="945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272D-9F5D-199B-A346-2EF6E1AB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716" y="571499"/>
            <a:ext cx="5969839" cy="679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400" cap="all" spc="600"/>
              <a:t>s</a:t>
            </a:r>
          </a:p>
        </p:txBody>
      </p:sp>
      <p:pic>
        <p:nvPicPr>
          <p:cNvPr id="1026" name="Picture 2" descr="How to Cultivate Disgust - The Atlantic">
            <a:extLst>
              <a:ext uri="{FF2B5EF4-FFF2-40B4-BE49-F238E27FC236}">
                <a16:creationId xmlns:a16="http://schemas.microsoft.com/office/drawing/2014/main" id="{D4E41B3A-82D8-F984-8C8F-26FD9952F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r="964" b="1"/>
          <a:stretch/>
        </p:blipFill>
        <p:spPr bwMode="auto">
          <a:xfrm>
            <a:off x="31733" y="1495071"/>
            <a:ext cx="5426235" cy="38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81429946-7D9F-B7BB-43C0-99515D8C4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0" r="6716" b="-1"/>
          <a:stretch/>
        </p:blipFill>
        <p:spPr bwMode="auto">
          <a:xfrm>
            <a:off x="5874917" y="1495071"/>
            <a:ext cx="6285349" cy="449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1" name="Group 1330">
            <a:extLst>
              <a:ext uri="{FF2B5EF4-FFF2-40B4-BE49-F238E27FC236}">
                <a16:creationId xmlns:a16="http://schemas.microsoft.com/office/drawing/2014/main" id="{8FC2AAAA-3320-45C6-B519-EDA74196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33" y="4593705"/>
            <a:ext cx="12160237" cy="589633"/>
            <a:chOff x="31734" y="4593705"/>
            <a:chExt cx="12211614" cy="589633"/>
          </a:xfrm>
        </p:grpSpPr>
        <p:sp>
          <p:nvSpPr>
            <p:cNvPr id="1332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501768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4720" y="464338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46009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467762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461316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461643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461817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462867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785" y="46269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49183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2237" y="4906149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488463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491553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495695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496292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48690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4943427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467638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46131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4635721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472181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466591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467244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24916" y="469404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14471" y="4696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4930" y="469598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467488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468141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23976" y="470500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32" y="473370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469039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473609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473609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474180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475404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475730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46980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4999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5010983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498908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500092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500092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500418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500418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50131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502502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3461" y="4997715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503111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503764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923" y="497604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506783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4845" y="502829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5067836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507354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503152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4593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34" y="492543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647" y="474751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470263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498209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471446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494181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474715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470173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47784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471397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474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471899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472948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471724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5031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3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50347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50180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505776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6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5063734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503641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502013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4777197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471397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473638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2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477481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471891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4725446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472789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472789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472789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472789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4734423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479120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4789095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478909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479480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495201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49752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61901" y="5046522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498221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4982211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508109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4985474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49944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504376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500995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5012405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5022196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5049125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01472" y="5051981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476747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Freeform 140">
              <a:extLst>
                <a:ext uri="{FF2B5EF4-FFF2-40B4-BE49-F238E27FC236}">
                  <a16:creationId xmlns:a16="http://schemas.microsoft.com/office/drawing/2014/main" id="{1D08A4B9-6797-4801-B23E-13A88CE74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3606" y="467232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2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05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114" name="Rectangle 2113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639F7-5852-FEC6-D353-06858CB2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1800" y="1049489"/>
            <a:ext cx="4904638" cy="25997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</a:t>
            </a:r>
          </a:p>
        </p:txBody>
      </p:sp>
      <p:pic>
        <p:nvPicPr>
          <p:cNvPr id="2050" name="Picture 2" descr="Pin on Beautiful anime girl">
            <a:extLst>
              <a:ext uri="{FF2B5EF4-FFF2-40B4-BE49-F238E27FC236}">
                <a16:creationId xmlns:a16="http://schemas.microsoft.com/office/drawing/2014/main" id="{0A85BCB2-7590-0C07-6F06-17C807C093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6" r="-1" b="20532"/>
          <a:stretch/>
        </p:blipFill>
        <p:spPr bwMode="auto">
          <a:xfrm>
            <a:off x="20" y="-1"/>
            <a:ext cx="691509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iro • Mr Love : Queen’s Choice ♡ | Cute anime guys, Anime drawings boy ...">
            <a:extLst>
              <a:ext uri="{FF2B5EF4-FFF2-40B4-BE49-F238E27FC236}">
                <a16:creationId xmlns:a16="http://schemas.microsoft.com/office/drawing/2014/main" id="{E44F1BF7-C43E-FD99-B51C-170C9C76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4" y="-1"/>
            <a:ext cx="4714875" cy="74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3" name="Group 314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14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201" name="Rectangle 3200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197C-B14E-832E-5120-C6FCD736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35" y="5402353"/>
            <a:ext cx="9816946" cy="945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r</a:t>
            </a:r>
          </a:p>
        </p:txBody>
      </p:sp>
      <p:pic>
        <p:nvPicPr>
          <p:cNvPr id="3074" name="Picture 2" descr="baby chickens in leather jackets | pio pio pio !!!! | Pinterest">
            <a:extLst>
              <a:ext uri="{FF2B5EF4-FFF2-40B4-BE49-F238E27FC236}">
                <a16:creationId xmlns:a16="http://schemas.microsoft.com/office/drawing/2014/main" id="{DBF4AD9B-BF31-4134-2D40-793D539D2B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3" r="4209" b="-2"/>
          <a:stretch/>
        </p:blipFill>
        <p:spPr bwMode="auto">
          <a:xfrm>
            <a:off x="212049" y="810431"/>
            <a:ext cx="5387921" cy="53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imals-acting-like-humans (21) | KLYKER.COM">
            <a:extLst>
              <a:ext uri="{FF2B5EF4-FFF2-40B4-BE49-F238E27FC236}">
                <a16:creationId xmlns:a16="http://schemas.microsoft.com/office/drawing/2014/main" id="{29B634FE-AF84-B5CC-FFC6-6A1D7CE86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3076" y="960015"/>
            <a:ext cx="6544657" cy="49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03" name="Group 3202">
            <a:extLst>
              <a:ext uri="{FF2B5EF4-FFF2-40B4-BE49-F238E27FC236}">
                <a16:creationId xmlns:a16="http://schemas.microsoft.com/office/drawing/2014/main" id="{8FC2AAAA-3320-45C6-B519-EDA74196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33" y="4593705"/>
            <a:ext cx="12160237" cy="589633"/>
            <a:chOff x="31734" y="4593705"/>
            <a:chExt cx="12211614" cy="589633"/>
          </a:xfrm>
        </p:grpSpPr>
        <p:sp>
          <p:nvSpPr>
            <p:cNvPr id="3204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501768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5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4720" y="464338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6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46009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7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467762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8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461316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9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461643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0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461817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462867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2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785" y="46269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49183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4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2237" y="4906149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5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488463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6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491553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7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495695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8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496292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9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48690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0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4943427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1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467638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2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46131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3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4635721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4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472181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5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466591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6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467244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7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24916" y="469404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8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14471" y="4696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9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4930" y="469598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0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467488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1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468141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2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23976" y="470500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3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32" y="473370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4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469039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5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473609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6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473609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7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474180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8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475404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9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475730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0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46980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1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4999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2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5010983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3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498908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4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500092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5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500092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6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500418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7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500418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8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50131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9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502502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0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3461" y="4997715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1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503111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2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503764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3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923" y="497604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4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506783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5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4845" y="502829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6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5067836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7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507354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8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503152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9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4593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0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34" y="492543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1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647" y="474751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2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470263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3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498209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4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471446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5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494181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474715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470173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8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47784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9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471397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0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474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1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471899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2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472948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3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471724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4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5031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5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50347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6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50180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505776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5063734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503641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502013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4777197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471397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3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473638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4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477481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5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471891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6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4725446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472789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8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472789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9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472789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0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472789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1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4734423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2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479120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3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4789095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4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478909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5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479480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6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495201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49752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61901" y="5046522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498221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4982211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508109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4985474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49944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504376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5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500995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6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5012405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7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5022196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8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5049125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9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01472" y="5051981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0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476747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1" name="Freeform 140">
              <a:extLst>
                <a:ext uri="{FF2B5EF4-FFF2-40B4-BE49-F238E27FC236}">
                  <a16:creationId xmlns:a16="http://schemas.microsoft.com/office/drawing/2014/main" id="{1D08A4B9-6797-4801-B23E-13A88CE74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3606" y="467232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337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8" name="Group 444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444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0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0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0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0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0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0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507" name="Rectangle 4506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9" name="Rectangle 4508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94750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E64B-931D-932C-14EB-D615B82B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60" y="4790895"/>
            <a:ext cx="9885081" cy="99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n</a:t>
            </a:r>
          </a:p>
        </p:txBody>
      </p:sp>
      <p:pic>
        <p:nvPicPr>
          <p:cNvPr id="4098" name="Picture 2" descr="dog emotions (With images) | Funny animal pictures, Funny animals, Cute ...">
            <a:extLst>
              <a:ext uri="{FF2B5EF4-FFF2-40B4-BE49-F238E27FC236}">
                <a16:creationId xmlns:a16="http://schemas.microsoft.com/office/drawing/2014/main" id="{91D7E294-E8E8-B7E6-6474-A7258518C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-3" b="-3"/>
          <a:stretch/>
        </p:blipFill>
        <p:spPr bwMode="auto">
          <a:xfrm>
            <a:off x="285" y="1791956"/>
            <a:ext cx="6160331" cy="43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eware Of Dogs Pretending To Be Human - Neatorama">
            <a:extLst>
              <a:ext uri="{FF2B5EF4-FFF2-40B4-BE49-F238E27FC236}">
                <a16:creationId xmlns:a16="http://schemas.microsoft.com/office/drawing/2014/main" id="{B2BAC4AB-7338-3B46-469C-256340B70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3763" b="3"/>
          <a:stretch/>
        </p:blipFill>
        <p:spPr bwMode="auto">
          <a:xfrm>
            <a:off x="6147643" y="1837570"/>
            <a:ext cx="6084998" cy="435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11" name="Group 4510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40419" cy="599027"/>
            <a:chOff x="5599" y="4035487"/>
            <a:chExt cx="12243348" cy="599027"/>
          </a:xfrm>
        </p:grpSpPr>
        <p:sp>
          <p:nvSpPr>
            <p:cNvPr id="4512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4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6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7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8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9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0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1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2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3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4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5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6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7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8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9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0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1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2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3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4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5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6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7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8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9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0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1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2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3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4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5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8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9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0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1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2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3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4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5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6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7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8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9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0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1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2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3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4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5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6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7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8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9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0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1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2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3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4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5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6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7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8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9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0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1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2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3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4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5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6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7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8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9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0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1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2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3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4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5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6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7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8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9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0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1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2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3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4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5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6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7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8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2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3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4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5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6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7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8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42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+ Times Animals Act Like Humans, And They Nailed It">
            <a:extLst>
              <a:ext uri="{FF2B5EF4-FFF2-40B4-BE49-F238E27FC236}">
                <a16:creationId xmlns:a16="http://schemas.microsoft.com/office/drawing/2014/main" id="{6DBFEE52-0488-AAA0-486E-6FAFA4F6F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" y="1216283"/>
            <a:ext cx="6032435" cy="45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mazing Animals Who Act Like People (44 pics)">
            <a:extLst>
              <a:ext uri="{FF2B5EF4-FFF2-40B4-BE49-F238E27FC236}">
                <a16:creationId xmlns:a16="http://schemas.microsoft.com/office/drawing/2014/main" id="{3D37A2AB-70A4-1B12-D2D8-9CB72817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55" y="1216284"/>
            <a:ext cx="6212746" cy="45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8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in on ดิสร้าน">
            <a:extLst>
              <a:ext uri="{FF2B5EF4-FFF2-40B4-BE49-F238E27FC236}">
                <a16:creationId xmlns:a16="http://schemas.microsoft.com/office/drawing/2014/main" id="{41FBF7E3-7C9E-2F64-3211-6D7259E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300038"/>
            <a:ext cx="6096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isspng Shiba Inu Kavaii Drawing - Anime Chibi Kawaii Drawings ...">
            <a:extLst>
              <a:ext uri="{FF2B5EF4-FFF2-40B4-BE49-F238E27FC236}">
                <a16:creationId xmlns:a16="http://schemas.microsoft.com/office/drawing/2014/main" id="{0A65DBC5-A527-2332-F5AF-BBD0867B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821682"/>
            <a:ext cx="6400800" cy="513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25 Funny Animal Pictures That Will Make You Smile – Page 6 – Comic News">
            <a:extLst>
              <a:ext uri="{FF2B5EF4-FFF2-40B4-BE49-F238E27FC236}">
                <a16:creationId xmlns:a16="http://schemas.microsoft.com/office/drawing/2014/main" id="{816F9AB3-6896-F65E-8C1C-56B5BAAC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628775"/>
            <a:ext cx="6911852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unny animals of the week - 19 February 2016 (40 pics) | Amazing Creatures">
            <a:extLst>
              <a:ext uri="{FF2B5EF4-FFF2-40B4-BE49-F238E27FC236}">
                <a16:creationId xmlns:a16="http://schemas.microsoft.com/office/drawing/2014/main" id="{E9542C17-C72F-14E3-3B6F-86D03DE4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138" y="0"/>
            <a:ext cx="5605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7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unny Animal Backgrounds - Wallpaper Cave">
            <a:extLst>
              <a:ext uri="{FF2B5EF4-FFF2-40B4-BE49-F238E27FC236}">
                <a16:creationId xmlns:a16="http://schemas.microsoft.com/office/drawing/2014/main" id="{65FD6048-BAA6-EFD7-AECD-4324D9B3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81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unny Animal Memes Wallpapers - Wallpaper Cave">
            <a:extLst>
              <a:ext uri="{FF2B5EF4-FFF2-40B4-BE49-F238E27FC236}">
                <a16:creationId xmlns:a16="http://schemas.microsoft.com/office/drawing/2014/main" id="{E632A5CA-8C2B-4636-BD5A-AE5D91F60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0"/>
            <a:ext cx="37909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6304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DA926EB07344AB32891125AAEC5BC" ma:contentTypeVersion="17" ma:contentTypeDescription="Create a new document." ma:contentTypeScope="" ma:versionID="09a97544c5e3df99a006709460ff0dde">
  <xsd:schema xmlns:xsd="http://www.w3.org/2001/XMLSchema" xmlns:xs="http://www.w3.org/2001/XMLSchema" xmlns:p="http://schemas.microsoft.com/office/2006/metadata/properties" xmlns:ns3="84e45b98-9724-46df-936f-ec42a4cf951b" xmlns:ns4="6d0ea381-1626-4603-a356-2e0ae14a7169" targetNamespace="http://schemas.microsoft.com/office/2006/metadata/properties" ma:root="true" ma:fieldsID="bc14501ee25a2d46b01b4d7c70e810af" ns3:_="" ns4:_="">
    <xsd:import namespace="84e45b98-9724-46df-936f-ec42a4cf951b"/>
    <xsd:import namespace="6d0ea381-1626-4603-a356-2e0ae14a71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45b98-9724-46df-936f-ec42a4cf95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ea381-1626-4603-a356-2e0ae14a716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e45b98-9724-46df-936f-ec42a4cf951b" xsi:nil="true"/>
  </documentManagement>
</p:properties>
</file>

<file path=customXml/itemProps1.xml><?xml version="1.0" encoding="utf-8"?>
<ds:datastoreItem xmlns:ds="http://schemas.openxmlformats.org/officeDocument/2006/customXml" ds:itemID="{80E9B792-F587-414B-9FDA-09C5A0A78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e45b98-9724-46df-936f-ec42a4cf951b"/>
    <ds:schemaRef ds:uri="6d0ea381-1626-4603-a356-2e0ae14a71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F856D8-B143-41C1-9F95-E72AA206D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39AB0A-1FE0-4E80-B889-D3EE8640DD9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6d0ea381-1626-4603-a356-2e0ae14a7169"/>
    <ds:schemaRef ds:uri="84e45b98-9724-46df-936f-ec42a4cf951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Modern Love</vt:lpstr>
      <vt:lpstr>BohemianVTI</vt:lpstr>
      <vt:lpstr>Leilas communication projects  pictures!</vt:lpstr>
      <vt:lpstr>s</vt:lpstr>
      <vt:lpstr>s</vt:lpstr>
      <vt:lpstr>r</vt:lpstr>
      <vt:lpstr>n</vt:lpstr>
      <vt:lpstr>PowerPoint Presentation</vt:lpstr>
      <vt:lpstr>PowerPoint Presentation</vt:lpstr>
      <vt:lpstr>PowerPoint Presentation</vt:lpstr>
      <vt:lpstr>PowerPoint Presentation</vt:lpstr>
      <vt:lpstr>Please Print in color if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Parker</dc:creator>
  <cp:lastModifiedBy>Craig Parker</cp:lastModifiedBy>
  <cp:revision>1</cp:revision>
  <dcterms:created xsi:type="dcterms:W3CDTF">2023-11-27T12:45:19Z</dcterms:created>
  <dcterms:modified xsi:type="dcterms:W3CDTF">2023-11-27T13:45:37Z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0x0101006CDDA926EB07344AB32891125AAEC5BC</vt:lpwstr>
  </property>
</Properties>
</file>