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2"/>
  </p:notesMasterIdLst>
  <p:sldIdLst>
    <p:sldId id="256" r:id="rId6"/>
    <p:sldId id="3778" r:id="rId7"/>
    <p:sldId id="261" r:id="rId8"/>
    <p:sldId id="3782" r:id="rId9"/>
    <p:sldId id="3783" r:id="rId10"/>
    <p:sldId id="37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460801-3E03-4147-9E90-3D2B94AA90A0}" v="6" dt="2024-02-15T12:42:15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ig Parker" userId="19165e5f-e0a1-47d4-a6ad-d22b76848249" providerId="ADAL" clId="{7F460801-3E03-4147-9E90-3D2B94AA90A0}"/>
    <pc:docChg chg="addSld modSld">
      <pc:chgData name="Craig Parker" userId="19165e5f-e0a1-47d4-a6ad-d22b76848249" providerId="ADAL" clId="{7F460801-3E03-4147-9E90-3D2B94AA90A0}" dt="2024-02-15T12:42:15.926" v="6"/>
      <pc:docMkLst>
        <pc:docMk/>
      </pc:docMkLst>
      <pc:sldChg chg="addSp modSp">
        <pc:chgData name="Craig Parker" userId="19165e5f-e0a1-47d4-a6ad-d22b76848249" providerId="ADAL" clId="{7F460801-3E03-4147-9E90-3D2B94AA90A0}" dt="2024-02-15T12:42:15.926" v="6"/>
        <pc:sldMkLst>
          <pc:docMk/>
          <pc:sldMk cId="2553605233" sldId="256"/>
        </pc:sldMkLst>
        <pc:spChg chg="add mod">
          <ac:chgData name="Craig Parker" userId="19165e5f-e0a1-47d4-a6ad-d22b76848249" providerId="ADAL" clId="{7F460801-3E03-4147-9E90-3D2B94AA90A0}" dt="2024-02-15T12:42:08.767" v="5"/>
          <ac:spMkLst>
            <pc:docMk/>
            <pc:sldMk cId="2553605233" sldId="256"/>
            <ac:spMk id="4" creationId="{00000000-0000-0000-0000-000000000000}"/>
          </ac:spMkLst>
        </pc:spChg>
        <pc:spChg chg="add mod">
          <ac:chgData name="Craig Parker" userId="19165e5f-e0a1-47d4-a6ad-d22b76848249" providerId="ADAL" clId="{7F460801-3E03-4147-9E90-3D2B94AA90A0}" dt="2024-02-15T12:42:01.336" v="4"/>
          <ac:spMkLst>
            <pc:docMk/>
            <pc:sldMk cId="2553605233" sldId="256"/>
            <ac:spMk id="5" creationId="{00000000-0000-0000-0000-000000000000}"/>
          </ac:spMkLst>
        </pc:spChg>
        <pc:spChg chg="add mod">
          <ac:chgData name="Craig Parker" userId="19165e5f-e0a1-47d4-a6ad-d22b76848249" providerId="ADAL" clId="{7F460801-3E03-4147-9E90-3D2B94AA90A0}" dt="2024-02-15T12:42:15.926" v="6"/>
          <ac:spMkLst>
            <pc:docMk/>
            <pc:sldMk cId="2553605233" sldId="256"/>
            <ac:spMk id="6" creationId="{00000000-0000-0000-0000-000000000000}"/>
          </ac:spMkLst>
        </pc:spChg>
      </pc:sldChg>
      <pc:sldChg chg="addSp delSp modSp new">
        <pc:chgData name="Craig Parker" userId="19165e5f-e0a1-47d4-a6ad-d22b76848249" providerId="ADAL" clId="{7F460801-3E03-4147-9E90-3D2B94AA90A0}" dt="2024-02-14T11:36:29.202" v="1"/>
        <pc:sldMkLst>
          <pc:docMk/>
          <pc:sldMk cId="3050334413" sldId="3783"/>
        </pc:sldMkLst>
        <pc:spChg chg="del">
          <ac:chgData name="Craig Parker" userId="19165e5f-e0a1-47d4-a6ad-d22b76848249" providerId="ADAL" clId="{7F460801-3E03-4147-9E90-3D2B94AA90A0}" dt="2024-02-14T11:36:29.202" v="1"/>
          <ac:spMkLst>
            <pc:docMk/>
            <pc:sldMk cId="3050334413" sldId="3783"/>
            <ac:spMk id="3" creationId="{36F57141-D8DD-854E-65D4-DFCCCFCF4DF4}"/>
          </ac:spMkLst>
        </pc:spChg>
        <pc:picChg chg="add mod">
          <ac:chgData name="Craig Parker" userId="19165e5f-e0a1-47d4-a6ad-d22b76848249" providerId="ADAL" clId="{7F460801-3E03-4147-9E90-3D2B94AA90A0}" dt="2024-02-14T11:36:29.202" v="1"/>
          <ac:picMkLst>
            <pc:docMk/>
            <pc:sldMk cId="3050334413" sldId="3783"/>
            <ac:picMk id="4" creationId="{E35F4229-376F-ECB3-0237-BE99C083EBA9}"/>
          </ac:picMkLst>
        </pc:picChg>
      </pc:sldChg>
      <pc:sldChg chg="addSp delSp modSp new">
        <pc:chgData name="Craig Parker" userId="19165e5f-e0a1-47d4-a6ad-d22b76848249" providerId="ADAL" clId="{7F460801-3E03-4147-9E90-3D2B94AA90A0}" dt="2024-02-14T11:36:57.524" v="3"/>
        <pc:sldMkLst>
          <pc:docMk/>
          <pc:sldMk cId="1718196971" sldId="3784"/>
        </pc:sldMkLst>
        <pc:spChg chg="del">
          <ac:chgData name="Craig Parker" userId="19165e5f-e0a1-47d4-a6ad-d22b76848249" providerId="ADAL" clId="{7F460801-3E03-4147-9E90-3D2B94AA90A0}" dt="2024-02-14T11:36:57.524" v="3"/>
          <ac:spMkLst>
            <pc:docMk/>
            <pc:sldMk cId="1718196971" sldId="3784"/>
            <ac:spMk id="3" creationId="{37A58945-228B-C152-E646-56BC3BFB5E9D}"/>
          </ac:spMkLst>
        </pc:spChg>
        <pc:picChg chg="add mod">
          <ac:chgData name="Craig Parker" userId="19165e5f-e0a1-47d4-a6ad-d22b76848249" providerId="ADAL" clId="{7F460801-3E03-4147-9E90-3D2B94AA90A0}" dt="2024-02-14T11:36:57.524" v="3"/>
          <ac:picMkLst>
            <pc:docMk/>
            <pc:sldMk cId="1718196971" sldId="3784"/>
            <ac:picMk id="1026" creationId="{32257877-9409-C5B9-31FB-2EF1DF1DCA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9552F-650E-4F95-B9C0-0671BF8CC893}" type="datetimeFigureOut">
              <a:rPr lang="en-ZA" smtClean="0"/>
              <a:t>2024/02/15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09287-01C7-46E8-9783-C4E66AB242A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4774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jp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B572-A73C-CDCC-30F0-ADECB7A26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426AE-52D5-C8ED-B433-3952135AB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97167-4E4F-56D6-9D45-04941B8F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F9E8-7440-49A1-B4A0-938925698E84}" type="datetimeFigureOut">
              <a:rPr lang="en-ZA" smtClean="0"/>
              <a:t>2024/02/15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EFC5A-8521-5FB0-3DF3-ED32A51F3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2EF8E-A029-23E0-7E88-8B9A1687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564A-BF1F-4D4E-9DA1-5189337039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0380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58B0-1730-A48F-2E28-0758B2F3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235A2-5155-C2E7-3C40-943D6A168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9D42D-A940-B12D-4DFA-EC55358D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F9E8-7440-49A1-B4A0-938925698E84}" type="datetimeFigureOut">
              <a:rPr lang="en-ZA" smtClean="0"/>
              <a:t>2024/02/15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EE6C6-C1A5-EAB8-81A2-9436232E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A67A9-7B1D-7599-A7F1-650FBA20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564A-BF1F-4D4E-9DA1-5189337039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2076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B5097-E6C4-26B2-83C0-014B62517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4B8A8-015B-125D-0401-C5CD86E8E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664A3-7984-532D-B5DE-A6D832B44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F9E8-7440-49A1-B4A0-938925698E84}" type="datetimeFigureOut">
              <a:rPr lang="en-ZA" smtClean="0"/>
              <a:t>2024/02/15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F798C-FC1B-92C1-5224-9B4AEC5F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CAE1D-B429-39C1-4DBA-A387FEB1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564A-BF1F-4D4E-9DA1-5189337039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14600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HI col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EC7F9C0-7449-5498-6C05-68522684AAD8}"/>
              </a:ext>
            </a:extLst>
          </p:cNvPr>
          <p:cNvSpPr/>
          <p:nvPr userDrawn="1"/>
        </p:nvSpPr>
        <p:spPr>
          <a:xfrm>
            <a:off x="479394" y="1669002"/>
            <a:ext cx="1065320" cy="1074198"/>
          </a:xfrm>
          <a:prstGeom prst="rect">
            <a:avLst/>
          </a:prstGeom>
          <a:solidFill>
            <a:srgbClr val="1176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88DDA1-D549-6651-A938-F33F5ADB1FDD}"/>
              </a:ext>
            </a:extLst>
          </p:cNvPr>
          <p:cNvSpPr/>
          <p:nvPr userDrawn="1"/>
        </p:nvSpPr>
        <p:spPr>
          <a:xfrm>
            <a:off x="1634971" y="1669002"/>
            <a:ext cx="1065320" cy="1074198"/>
          </a:xfrm>
          <a:prstGeom prst="rect">
            <a:avLst/>
          </a:prstGeom>
          <a:solidFill>
            <a:srgbClr val="0F67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6B5415-3E93-99CC-7F60-BDB21DA7D3E0}"/>
              </a:ext>
            </a:extLst>
          </p:cNvPr>
          <p:cNvSpPr/>
          <p:nvPr userDrawn="1"/>
        </p:nvSpPr>
        <p:spPr>
          <a:xfrm>
            <a:off x="1634971" y="2842334"/>
            <a:ext cx="1065320" cy="1074198"/>
          </a:xfrm>
          <a:prstGeom prst="rect">
            <a:avLst/>
          </a:prstGeom>
          <a:solidFill>
            <a:srgbClr val="031F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A81828-AD2E-CE75-B0CD-4AAF192A8DE9}"/>
              </a:ext>
            </a:extLst>
          </p:cNvPr>
          <p:cNvSpPr/>
          <p:nvPr userDrawn="1"/>
        </p:nvSpPr>
        <p:spPr>
          <a:xfrm>
            <a:off x="2790548" y="2842334"/>
            <a:ext cx="1065320" cy="1074198"/>
          </a:xfrm>
          <a:prstGeom prst="rect">
            <a:avLst/>
          </a:prstGeom>
          <a:solidFill>
            <a:srgbClr val="1338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886797-964B-BAFD-8F5C-62507479D32B}"/>
              </a:ext>
            </a:extLst>
          </p:cNvPr>
          <p:cNvSpPr/>
          <p:nvPr userDrawn="1"/>
        </p:nvSpPr>
        <p:spPr>
          <a:xfrm>
            <a:off x="1634971" y="492712"/>
            <a:ext cx="1065320" cy="1074198"/>
          </a:xfrm>
          <a:prstGeom prst="rect">
            <a:avLst/>
          </a:prstGeom>
          <a:solidFill>
            <a:srgbClr val="168C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4F4420-4534-A725-ED25-F1B305046774}"/>
              </a:ext>
            </a:extLst>
          </p:cNvPr>
          <p:cNvSpPr/>
          <p:nvPr userDrawn="1"/>
        </p:nvSpPr>
        <p:spPr>
          <a:xfrm>
            <a:off x="479394" y="492712"/>
            <a:ext cx="1065320" cy="1074198"/>
          </a:xfrm>
          <a:prstGeom prst="rect">
            <a:avLst/>
          </a:prstGeom>
          <a:solidFill>
            <a:srgbClr val="16A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0903D-7C10-56CD-2123-0265A884B916}"/>
              </a:ext>
            </a:extLst>
          </p:cNvPr>
          <p:cNvSpPr/>
          <p:nvPr userDrawn="1"/>
        </p:nvSpPr>
        <p:spPr>
          <a:xfrm>
            <a:off x="2790548" y="1683059"/>
            <a:ext cx="1065320" cy="1074198"/>
          </a:xfrm>
          <a:prstGeom prst="rect">
            <a:avLst/>
          </a:prstGeom>
          <a:solidFill>
            <a:srgbClr val="B3B8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350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06A2-2569-BA16-77EA-D2F225813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C3911-4CE8-E0A9-BA44-F90FFC46F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254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17D76B-6885-088C-34BA-8BABBAF66208}"/>
              </a:ext>
            </a:extLst>
          </p:cNvPr>
          <p:cNvSpPr>
            <a:spLocks noChangeAspect="1"/>
          </p:cNvSpPr>
          <p:nvPr userDrawn="1"/>
        </p:nvSpPr>
        <p:spPr>
          <a:xfrm>
            <a:off x="5980943" y="4662393"/>
            <a:ext cx="2044376" cy="2032908"/>
          </a:xfrm>
          <a:prstGeom prst="rect">
            <a:avLst/>
          </a:prstGeom>
          <a:solidFill>
            <a:srgbClr val="1176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8E109E-097F-33BE-5006-43661061516F}"/>
              </a:ext>
            </a:extLst>
          </p:cNvPr>
          <p:cNvSpPr>
            <a:spLocks noChangeAspect="1"/>
          </p:cNvSpPr>
          <p:nvPr userDrawn="1"/>
        </p:nvSpPr>
        <p:spPr>
          <a:xfrm>
            <a:off x="4620310" y="5321180"/>
            <a:ext cx="1376630" cy="1368907"/>
          </a:xfrm>
          <a:prstGeom prst="rect">
            <a:avLst/>
          </a:prstGeom>
          <a:solidFill>
            <a:srgbClr val="0F67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AD0BEE-7FA1-D5DE-97AE-C1A63A1AB47D}"/>
              </a:ext>
            </a:extLst>
          </p:cNvPr>
          <p:cNvSpPr>
            <a:spLocks noChangeAspect="1"/>
          </p:cNvSpPr>
          <p:nvPr userDrawn="1"/>
        </p:nvSpPr>
        <p:spPr>
          <a:xfrm>
            <a:off x="8025319" y="4606147"/>
            <a:ext cx="719067" cy="715033"/>
          </a:xfrm>
          <a:prstGeom prst="rect">
            <a:avLst/>
          </a:prstGeom>
          <a:solidFill>
            <a:srgbClr val="031F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145BB8-32C0-DAC8-A9B5-11588E2264C4}"/>
              </a:ext>
            </a:extLst>
          </p:cNvPr>
          <p:cNvSpPr>
            <a:spLocks noChangeAspect="1"/>
          </p:cNvSpPr>
          <p:nvPr userDrawn="1"/>
        </p:nvSpPr>
        <p:spPr>
          <a:xfrm>
            <a:off x="1591932" y="2539071"/>
            <a:ext cx="1022261" cy="1016527"/>
          </a:xfrm>
          <a:prstGeom prst="rect">
            <a:avLst/>
          </a:prstGeom>
          <a:solidFill>
            <a:srgbClr val="1338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7042A8-2025-98C0-D006-4A2EB3932AEA}"/>
              </a:ext>
            </a:extLst>
          </p:cNvPr>
          <p:cNvSpPr>
            <a:spLocks noChangeAspect="1"/>
          </p:cNvSpPr>
          <p:nvPr userDrawn="1"/>
        </p:nvSpPr>
        <p:spPr>
          <a:xfrm>
            <a:off x="2591931" y="1951180"/>
            <a:ext cx="3389012" cy="3370000"/>
          </a:xfrm>
          <a:prstGeom prst="rect">
            <a:avLst/>
          </a:prstGeom>
          <a:solidFill>
            <a:srgbClr val="168C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F76AB7-A6D4-BF6E-BFE2-D45466642610}"/>
              </a:ext>
            </a:extLst>
          </p:cNvPr>
          <p:cNvSpPr>
            <a:spLocks noChangeAspect="1"/>
          </p:cNvSpPr>
          <p:nvPr userDrawn="1"/>
        </p:nvSpPr>
        <p:spPr>
          <a:xfrm>
            <a:off x="5980943" y="162699"/>
            <a:ext cx="6008906" cy="4499544"/>
          </a:xfrm>
          <a:prstGeom prst="rect">
            <a:avLst/>
          </a:prstGeom>
          <a:solidFill>
            <a:srgbClr val="16A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CAB04D-8F40-4217-775A-F6B782E01F72}"/>
              </a:ext>
            </a:extLst>
          </p:cNvPr>
          <p:cNvSpPr>
            <a:spLocks noChangeAspect="1"/>
          </p:cNvSpPr>
          <p:nvPr userDrawn="1"/>
        </p:nvSpPr>
        <p:spPr>
          <a:xfrm>
            <a:off x="202151" y="162698"/>
            <a:ext cx="2389780" cy="2376373"/>
          </a:xfrm>
          <a:prstGeom prst="rect">
            <a:avLst/>
          </a:prstGeom>
          <a:solidFill>
            <a:srgbClr val="B3B8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206A2-2569-BA16-77EA-D2F225813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7335" y="1089619"/>
            <a:ext cx="5694900" cy="2593018"/>
          </a:xfrm>
        </p:spPr>
        <p:txBody>
          <a:bodyPr wrap="square" anchor="ctr" anchorCtr="0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C3911-4CE8-E0A9-BA44-F90FFC46F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5203" y="2081719"/>
            <a:ext cx="3178463" cy="3122579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3FFB3CD-9601-4DFB-C4DF-C9AD4A07B24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4216" y="4748955"/>
            <a:ext cx="1833827" cy="185042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41114C-F6B0-7C75-BE6F-5BB06ECDA3F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02948" y="246790"/>
            <a:ext cx="2161369" cy="220458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9734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2FD72C-2811-ABDE-9F1B-3E89646F2CB8}"/>
              </a:ext>
            </a:extLst>
          </p:cNvPr>
          <p:cNvSpPr/>
          <p:nvPr userDrawn="1"/>
        </p:nvSpPr>
        <p:spPr>
          <a:xfrm>
            <a:off x="374635" y="388167"/>
            <a:ext cx="5923797" cy="4495800"/>
          </a:xfrm>
          <a:prstGeom prst="rect">
            <a:avLst/>
          </a:prstGeom>
          <a:solidFill>
            <a:srgbClr val="031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216000" bIns="144000" rtlCol="0" anchor="ctr"/>
          <a:lstStyle/>
          <a:p>
            <a:endParaRPr lang="en-ZA" sz="3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6A104A-6DF1-29BF-D90A-DA823EF6378F}"/>
              </a:ext>
            </a:extLst>
          </p:cNvPr>
          <p:cNvSpPr/>
          <p:nvPr userDrawn="1"/>
        </p:nvSpPr>
        <p:spPr>
          <a:xfrm>
            <a:off x="6525261" y="4049115"/>
            <a:ext cx="3922527" cy="2637524"/>
          </a:xfrm>
          <a:prstGeom prst="rect">
            <a:avLst/>
          </a:prstGeom>
          <a:solidFill>
            <a:srgbClr val="0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216000" rtlCol="0" anchor="b" anchorCtr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280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C3911-4CE8-E0A9-BA44-F90FFC46F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6880" y="4246880"/>
            <a:ext cx="3434080" cy="2239016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268301E-D26C-CFE5-C087-26E899D70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083" y="835982"/>
            <a:ext cx="5694900" cy="3482018"/>
          </a:xfrm>
        </p:spPr>
        <p:txBody>
          <a:bodyPr wrap="square" anchor="ctr" anchorCtr="0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1889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145BB8-32C0-DAC8-A9B5-11588E2264C4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10495280" cy="5364480"/>
          </a:xfrm>
          <a:prstGeom prst="rect">
            <a:avLst/>
          </a:prstGeom>
          <a:solidFill>
            <a:srgbClr val="1338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206A2-2569-BA16-77EA-D2F225813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374" y="571459"/>
            <a:ext cx="8686585" cy="3360462"/>
          </a:xfrm>
        </p:spPr>
        <p:txBody>
          <a:bodyPr wrap="square" anchor="ctr" anchorCtr="0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EE36745-471B-CF5A-C43F-72F066270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374" y="4124960"/>
            <a:ext cx="8686585" cy="1079338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5270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8118-C2AD-12EB-EF16-3BB2E5BF1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537E4-9707-C62C-1A64-953C11AAC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9028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0192-F352-A9B3-2109-9D8EB1ED2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5133D-0285-38EC-9FC3-C103E8605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98128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9D6DB-2D80-711F-7613-557FA9EE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46321-167A-890E-DAE7-993C32835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4C703-AD01-1681-F209-3EC342E1E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41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86AB-72B0-BE97-4B1C-777A19A0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41FA8-1ED1-8959-B645-0FCB1FE5B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8C6A6-DD56-635A-E884-79BD3B9E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F9E8-7440-49A1-B4A0-938925698E84}" type="datetimeFigureOut">
              <a:rPr lang="en-ZA" smtClean="0"/>
              <a:t>2024/02/15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EE5BD-4DFA-F1C5-FD3E-EB5BC776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78BBB-2071-A8BB-C651-D9981048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564A-BF1F-4D4E-9DA1-5189337039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271398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79F0-78BE-9B5B-8A7A-AFD6543A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0BA5F-D8B6-2DB9-39F3-BC9836A26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54DAA-233F-3C9D-D9B5-AF0961141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BDC79-9EDF-C8AB-3095-613A841D5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E313E-A5EC-3AE0-61A0-D4C49EF34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481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7416-26C6-00E2-66BC-1D81475D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318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5518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7BA91-3C95-9ECD-941C-D4E4DCED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D6306-B47F-A09C-259C-54057A3EB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DEB63-98D0-A61B-DACA-BE458C954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893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48BB9-EB18-5BB5-9F2C-AD58C735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04E23-73D4-1FF6-5F2E-2A324C688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668D9-BA02-0C7C-5BB0-482B1A5F6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55242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DECCEE-B5CA-D03F-A8FC-BFDF4556ACC6}"/>
              </a:ext>
            </a:extLst>
          </p:cNvPr>
          <p:cNvSpPr txBox="1">
            <a:spLocks/>
          </p:cNvSpPr>
          <p:nvPr userDrawn="1"/>
        </p:nvSpPr>
        <p:spPr>
          <a:xfrm>
            <a:off x="0" y="2499242"/>
            <a:ext cx="12192000" cy="2076727"/>
          </a:xfrm>
          <a:prstGeom prst="rect">
            <a:avLst/>
          </a:prstGeom>
          <a:solidFill>
            <a:srgbClr val="143840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ZA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20192-F352-A9B3-2109-9D8EB1ED2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5723"/>
            <a:ext cx="10515600" cy="1783764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22465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ck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E76F28A-FCE7-4E5A-ED75-731634C3B14C}"/>
              </a:ext>
            </a:extLst>
          </p:cNvPr>
          <p:cNvSpPr txBox="1">
            <a:spLocks/>
          </p:cNvSpPr>
          <p:nvPr userDrawn="1"/>
        </p:nvSpPr>
        <p:spPr>
          <a:xfrm>
            <a:off x="3048" y="-89441"/>
            <a:ext cx="12188952" cy="1651911"/>
          </a:xfrm>
          <a:prstGeom prst="rect">
            <a:avLst/>
          </a:prstGeom>
          <a:solidFill>
            <a:srgbClr val="031F33"/>
          </a:solidFill>
        </p:spPr>
        <p:txBody>
          <a:bodyPr vert="horz" lIns="43200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ctr">
              <a:buNone/>
            </a:pP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B8118-C2AD-12EB-EF16-3BB2E5BF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53" y="-9211"/>
            <a:ext cx="11532093" cy="1491449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537E4-9707-C62C-1A64-953C11AAC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655"/>
            <a:ext cx="10515600" cy="41426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9184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fa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E76F28A-FCE7-4E5A-ED75-731634C3B14C}"/>
              </a:ext>
            </a:extLst>
          </p:cNvPr>
          <p:cNvSpPr txBox="1">
            <a:spLocks/>
          </p:cNvSpPr>
          <p:nvPr userDrawn="1"/>
        </p:nvSpPr>
        <p:spPr>
          <a:xfrm>
            <a:off x="3048" y="-89441"/>
            <a:ext cx="12188952" cy="1651911"/>
          </a:xfrm>
          <a:prstGeom prst="rect">
            <a:avLst/>
          </a:prstGeom>
          <a:solidFill>
            <a:srgbClr val="031F33"/>
          </a:solidFill>
        </p:spPr>
        <p:txBody>
          <a:bodyPr vert="horz" lIns="43200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ctr">
              <a:buNone/>
            </a:pP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B8118-C2AD-12EB-EF16-3BB2E5BF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53" y="-9211"/>
            <a:ext cx="11532093" cy="1491449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52011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ck narrow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E76F28A-FCE7-4E5A-ED75-731634C3B14C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88952" cy="827671"/>
          </a:xfrm>
          <a:prstGeom prst="rect">
            <a:avLst/>
          </a:prstGeom>
          <a:solidFill>
            <a:srgbClr val="031F33"/>
          </a:solidFill>
        </p:spPr>
        <p:txBody>
          <a:bodyPr vert="horz" lIns="43200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ctr">
              <a:buNone/>
            </a:pP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B8118-C2AD-12EB-EF16-3BB2E5BF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29" y="76483"/>
            <a:ext cx="11532093" cy="67470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537E4-9707-C62C-1A64-953C11AAC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079"/>
            <a:ext cx="10515600" cy="47612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78977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arro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E76F28A-FCE7-4E5A-ED75-731634C3B14C}"/>
              </a:ext>
            </a:extLst>
          </p:cNvPr>
          <p:cNvSpPr txBox="1">
            <a:spLocks/>
          </p:cNvSpPr>
          <p:nvPr userDrawn="1"/>
        </p:nvSpPr>
        <p:spPr>
          <a:xfrm>
            <a:off x="3048" y="-8878"/>
            <a:ext cx="12188952" cy="827671"/>
          </a:xfrm>
          <a:prstGeom prst="rect">
            <a:avLst/>
          </a:prstGeom>
          <a:solidFill>
            <a:srgbClr val="031F33"/>
          </a:solidFill>
        </p:spPr>
        <p:txBody>
          <a:bodyPr vert="horz" lIns="43200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ctr">
              <a:buNone/>
            </a:pP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B8118-C2AD-12EB-EF16-3BB2E5BF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27" y="67605"/>
            <a:ext cx="11532093" cy="67470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711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4ED3-A370-E9D7-ABC5-3F2C5A0B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C4FF4-D18D-7172-84EF-ACCBCF76F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F8EC1-CA6D-A529-A907-34F6454A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F9E8-7440-49A1-B4A0-938925698E84}" type="datetimeFigureOut">
              <a:rPr lang="en-ZA" smtClean="0"/>
              <a:t>2024/02/15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B63DA-1D83-3F53-2D06-1DB17747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A5269-7AD2-A0BA-2566-95D31588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564A-BF1F-4D4E-9DA1-5189337039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484213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ark grey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4355FD-A251-FF8F-64BB-CB22137F0B66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1248508"/>
          </a:xfrm>
          <a:prstGeom prst="rect">
            <a:avLst/>
          </a:prstGeom>
          <a:solidFill>
            <a:srgbClr val="143840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ZA" sz="6000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B8118-C2AD-12EB-EF16-3BB2E5BF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7" y="142240"/>
            <a:ext cx="11532093" cy="985520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537E4-9707-C62C-1A64-953C11AAC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559"/>
            <a:ext cx="10515600" cy="44767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31265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4355FD-A251-FF8F-64BB-CB22137F0B66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1248508"/>
          </a:xfrm>
          <a:prstGeom prst="rect">
            <a:avLst/>
          </a:prstGeom>
          <a:solidFill>
            <a:srgbClr val="143840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ZA" sz="6000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B8118-C2AD-12EB-EF16-3BB2E5BF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7" y="142240"/>
            <a:ext cx="11532093" cy="985520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6778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ark aqua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E76F28A-FCE7-4E5A-ED75-731634C3B14C}"/>
              </a:ext>
            </a:extLst>
          </p:cNvPr>
          <p:cNvSpPr txBox="1">
            <a:spLocks/>
          </p:cNvSpPr>
          <p:nvPr userDrawn="1"/>
        </p:nvSpPr>
        <p:spPr>
          <a:xfrm>
            <a:off x="3048" y="-8878"/>
            <a:ext cx="12188952" cy="1247681"/>
          </a:xfrm>
          <a:prstGeom prst="rect">
            <a:avLst/>
          </a:prstGeom>
          <a:solidFill>
            <a:schemeClr val="accent1"/>
          </a:solidFill>
        </p:spPr>
        <p:txBody>
          <a:bodyPr vert="horz" lIns="43200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ctr">
              <a:buNone/>
            </a:pP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B8118-C2AD-12EB-EF16-3BB2E5BF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7" y="91440"/>
            <a:ext cx="11532093" cy="1056640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537E4-9707-C62C-1A64-953C11AAC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119"/>
            <a:ext cx="10515600" cy="43141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30104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narrow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E76F28A-FCE7-4E5A-ED75-731634C3B14C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88952" cy="827671"/>
          </a:xfrm>
          <a:prstGeom prst="rect">
            <a:avLst/>
          </a:prstGeom>
          <a:solidFill>
            <a:srgbClr val="0070C0"/>
          </a:solidFill>
        </p:spPr>
        <p:txBody>
          <a:bodyPr vert="horz" lIns="43200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ctr">
              <a:buNone/>
            </a:pP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B8118-C2AD-12EB-EF16-3BB2E5BF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67" y="76483"/>
            <a:ext cx="11532093" cy="67470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65082-3DD3-336F-2113-306F8B0BF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523"/>
            <a:ext cx="10515600" cy="50037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34979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ark blue narrow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E76F28A-FCE7-4E5A-ED75-731634C3B14C}"/>
              </a:ext>
            </a:extLst>
          </p:cNvPr>
          <p:cNvSpPr txBox="1">
            <a:spLocks/>
          </p:cNvSpPr>
          <p:nvPr userDrawn="1"/>
        </p:nvSpPr>
        <p:spPr>
          <a:xfrm>
            <a:off x="0" y="-8878"/>
            <a:ext cx="12188952" cy="827671"/>
          </a:xfrm>
          <a:prstGeom prst="rect">
            <a:avLst/>
          </a:prstGeom>
          <a:solidFill>
            <a:schemeClr val="tx2"/>
          </a:solidFill>
        </p:spPr>
        <p:txBody>
          <a:bodyPr vert="horz" lIns="43200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ctr">
              <a:buNone/>
            </a:pP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B8118-C2AD-12EB-EF16-3BB2E5BF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87" y="67605"/>
            <a:ext cx="11532093" cy="67470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537E4-9707-C62C-1A64-953C11AAC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523"/>
            <a:ext cx="10515600" cy="50037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80569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een 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C549A4B-1044-38C3-3382-3AD82EEC5FD9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4487136" cy="6858000"/>
          </a:xfrm>
          <a:prstGeom prst="rect">
            <a:avLst/>
          </a:prstGeom>
          <a:solidFill>
            <a:srgbClr val="143840"/>
          </a:solidFill>
        </p:spPr>
        <p:txBody>
          <a:bodyPr vert="horz" lIns="396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B8118-C2AD-12EB-EF16-3BB2E5BF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53" y="487680"/>
            <a:ext cx="3764527" cy="5770880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4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3FF9060F-2BF8-C136-3F17-9DEFD86C9B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5992156"/>
            <a:ext cx="1724025" cy="77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8398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qua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0">
            <a:extLst>
              <a:ext uri="{FF2B5EF4-FFF2-40B4-BE49-F238E27FC236}">
                <a16:creationId xmlns:a16="http://schemas.microsoft.com/office/drawing/2014/main" id="{59CB8454-CEF8-204D-CB87-73C38F6DC61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95309"/>
            <a:ext cx="12192000" cy="955809"/>
          </a:xfrm>
          <a:prstGeom prst="round1Rect">
            <a:avLst>
              <a:gd name="adj" fmla="val 47181"/>
            </a:avLst>
          </a:prstGeom>
          <a:solidFill>
            <a:srgbClr val="0E768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B8118-C2AD-12EB-EF16-3BB2E5BF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49" y="246752"/>
            <a:ext cx="11532093" cy="852921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537E4-9707-C62C-1A64-953C11AAC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655"/>
            <a:ext cx="10515600" cy="41426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59357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qu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0">
            <a:extLst>
              <a:ext uri="{FF2B5EF4-FFF2-40B4-BE49-F238E27FC236}">
                <a16:creationId xmlns:a16="http://schemas.microsoft.com/office/drawing/2014/main" id="{07AEED14-F7B3-3F16-F238-C13230093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95309"/>
            <a:ext cx="12196192" cy="955809"/>
          </a:xfrm>
          <a:prstGeom prst="round1Rect">
            <a:avLst>
              <a:gd name="adj" fmla="val 47181"/>
            </a:avLst>
          </a:prstGeom>
          <a:solidFill>
            <a:srgbClr val="0E768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2361BD-935F-F2F9-F0ED-6C5E0232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49" y="246752"/>
            <a:ext cx="11532093" cy="852921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0496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E0987055-279C-85F9-6465-82611D136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4010" y="590848"/>
            <a:ext cx="5720040" cy="5370724"/>
          </a:xfrm>
          <a:prstGeom prst="rect">
            <a:avLst/>
          </a:prstGeom>
        </p:spPr>
      </p:pic>
      <p:pic>
        <p:nvPicPr>
          <p:cNvPr id="36" name="Picture 35" descr="Logo, company name&#10;&#10;Description automatically generated">
            <a:extLst>
              <a:ext uri="{FF2B5EF4-FFF2-40B4-BE49-F238E27FC236}">
                <a16:creationId xmlns:a16="http://schemas.microsoft.com/office/drawing/2014/main" id="{650B40A4-EF73-D15D-E6F3-C534489605C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770" y="6259460"/>
            <a:ext cx="1067239" cy="600322"/>
          </a:xfrm>
          <a:prstGeom prst="rect">
            <a:avLst/>
          </a:prstGeom>
        </p:spPr>
      </p:pic>
      <p:pic>
        <p:nvPicPr>
          <p:cNvPr id="38" name="Picture 37" descr="Logo&#10;&#10;Description automatically generated">
            <a:extLst>
              <a:ext uri="{FF2B5EF4-FFF2-40B4-BE49-F238E27FC236}">
                <a16:creationId xmlns:a16="http://schemas.microsoft.com/office/drawing/2014/main" id="{0FC93D11-1356-8B6B-37B6-E258C9E50C8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009" y="6268791"/>
            <a:ext cx="791826" cy="527884"/>
          </a:xfrm>
          <a:prstGeom prst="rect">
            <a:avLst/>
          </a:prstGeom>
        </p:spPr>
      </p:pic>
      <p:pic>
        <p:nvPicPr>
          <p:cNvPr id="40" name="Picture 39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7B295531-05BF-55BD-D063-0A93BBEE81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9" r="12295"/>
          <a:stretch/>
        </p:blipFill>
        <p:spPr>
          <a:xfrm>
            <a:off x="4053395" y="5948115"/>
            <a:ext cx="509910" cy="768785"/>
          </a:xfrm>
          <a:prstGeom prst="rect">
            <a:avLst/>
          </a:prstGeom>
        </p:spPr>
      </p:pic>
      <p:pic>
        <p:nvPicPr>
          <p:cNvPr id="42" name="Picture 41" descr="A picture containing diagram&#10;&#10;Description automatically generated">
            <a:extLst>
              <a:ext uri="{FF2B5EF4-FFF2-40B4-BE49-F238E27FC236}">
                <a16:creationId xmlns:a16="http://schemas.microsoft.com/office/drawing/2014/main" id="{ED159348-2AA8-39E5-5FB0-BB71BB8BB66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820" y="6263493"/>
            <a:ext cx="1160930" cy="502170"/>
          </a:xfrm>
          <a:prstGeom prst="rect">
            <a:avLst/>
          </a:prstGeom>
        </p:spPr>
      </p:pic>
      <p:pic>
        <p:nvPicPr>
          <p:cNvPr id="44" name="Picture 43" descr="Text, background pattern&#10;&#10;Description automatically generated">
            <a:extLst>
              <a:ext uri="{FF2B5EF4-FFF2-40B4-BE49-F238E27FC236}">
                <a16:creationId xmlns:a16="http://schemas.microsoft.com/office/drawing/2014/main" id="{E458C59A-1C52-73AD-DE15-8A53388F31D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50" y="6224626"/>
            <a:ext cx="1048520" cy="541037"/>
          </a:xfrm>
          <a:prstGeom prst="rect">
            <a:avLst/>
          </a:prstGeom>
        </p:spPr>
      </p:pic>
      <p:pic>
        <p:nvPicPr>
          <p:cNvPr id="46" name="Picture 4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19FEBD3-CC9B-0542-CDBA-8D1BC43BB8C9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138" y="6184306"/>
            <a:ext cx="1160930" cy="595986"/>
          </a:xfrm>
          <a:prstGeom prst="rect">
            <a:avLst/>
          </a:prstGeom>
        </p:spPr>
      </p:pic>
      <p:pic>
        <p:nvPicPr>
          <p:cNvPr id="48" name="Picture 4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A1D1F0F-4E15-0FB7-89F6-FC72E39732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667" y="6247150"/>
            <a:ext cx="1761539" cy="472337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4ABBA1D-FF61-10C9-8BA7-382B6EA80255}"/>
              </a:ext>
            </a:extLst>
          </p:cNvPr>
          <p:cNvCxnSpPr/>
          <p:nvPr userDrawn="1"/>
        </p:nvCxnSpPr>
        <p:spPr>
          <a:xfrm>
            <a:off x="122901" y="5876574"/>
            <a:ext cx="1190342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5617F6F-1025-8798-0526-E967178C39B7}"/>
              </a:ext>
            </a:extLst>
          </p:cNvPr>
          <p:cNvSpPr/>
          <p:nvPr userDrawn="1"/>
        </p:nvSpPr>
        <p:spPr>
          <a:xfrm>
            <a:off x="0" y="5948115"/>
            <a:ext cx="1970843" cy="909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1960BBDA-4E4B-AAB0-202A-97B1654A332B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154" y="6208367"/>
            <a:ext cx="1012234" cy="648001"/>
          </a:xfrm>
          <a:prstGeom prst="rect">
            <a:avLst/>
          </a:prstGeom>
        </p:spPr>
      </p:pic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CD3A8CA0-C411-1712-5872-B9B233B8B98E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89" y="6350606"/>
            <a:ext cx="771296" cy="368881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66D6BA8-2EFB-4630-178E-513D5A56694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66" y="6232037"/>
            <a:ext cx="437010" cy="5025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3C2CBCA-98AF-3BEF-DEF9-96ADE6B8299D}"/>
              </a:ext>
            </a:extLst>
          </p:cNvPr>
          <p:cNvSpPr/>
          <p:nvPr userDrawn="1"/>
        </p:nvSpPr>
        <p:spPr>
          <a:xfrm>
            <a:off x="10257185" y="5967148"/>
            <a:ext cx="1970843" cy="909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D599D1D1-B888-B5EA-7B89-4DC31BAEBEC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924" y="5961572"/>
            <a:ext cx="1088126" cy="768785"/>
          </a:xfrm>
          <a:prstGeom prst="rect">
            <a:avLst/>
          </a:prstGeom>
        </p:spPr>
      </p:pic>
      <p:pic>
        <p:nvPicPr>
          <p:cNvPr id="9" name="Picture 8" descr="A picture containing map&#10;&#10;Description automatically generated">
            <a:extLst>
              <a:ext uri="{FF2B5EF4-FFF2-40B4-BE49-F238E27FC236}">
                <a16:creationId xmlns:a16="http://schemas.microsoft.com/office/drawing/2014/main" id="{186D54FA-41A4-E146-07F7-53800881FC9B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34" y="5965992"/>
            <a:ext cx="756583" cy="768786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684EABD7-9667-3BB3-A160-83B4793233B0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73" y="6160363"/>
            <a:ext cx="973246" cy="48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463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hart Slide (GO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FD8911-9138-8544-BBAC-70106743879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bson Light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87B62E-3A49-7C4E-9808-E3B8FA73485D}"/>
              </a:ext>
            </a:extLst>
          </p:cNvPr>
          <p:cNvSpPr/>
          <p:nvPr userDrawn="1"/>
        </p:nvSpPr>
        <p:spPr>
          <a:xfrm>
            <a:off x="-1" y="-2"/>
            <a:ext cx="10893287" cy="6858002"/>
          </a:xfrm>
          <a:prstGeom prst="rect">
            <a:avLst/>
          </a:prstGeom>
          <a:gradFill>
            <a:gsLst>
              <a:gs pos="79000">
                <a:schemeClr val="bg1"/>
              </a:gs>
              <a:gs pos="29000">
                <a:srgbClr val="F5F5F5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bson Light" pitchFamily="50" charset="0"/>
            </a:endParaRP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68890162-D655-40FD-BC51-B0AF89184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9034" y="6620693"/>
            <a:ext cx="274320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A0B97-464B-494E-B9EA-222520388053}" type="datetime1">
              <a:rPr lang="en-US" smtClean="0"/>
              <a:t>2/15/2024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B2773D-B912-483F-B5B5-4F2E3AEE2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508" y="6620693"/>
            <a:ext cx="411480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6BFE2A-BEC8-4E5C-8FBB-F2BFE0F87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89508" y="6620693"/>
            <a:ext cx="274320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E6886-BE8C-AF46-83C5-99073FB3DFF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2983EE22-A30A-412D-AEC1-58BE56C184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6783" y="6436117"/>
            <a:ext cx="9649542" cy="153888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>
                <a:latin typeface="Gibson Light" pitchFamily="50" charset="0"/>
              </a:defRPr>
            </a:lvl1pPr>
            <a:lvl2pPr marL="457200" indent="0">
              <a:buFontTx/>
              <a:buNone/>
              <a:defRPr sz="800">
                <a:latin typeface="Gibson Light" pitchFamily="50" charset="0"/>
              </a:defRPr>
            </a:lvl2pPr>
            <a:lvl3pPr marL="914400" indent="0">
              <a:buFontTx/>
              <a:buNone/>
              <a:defRPr sz="800">
                <a:latin typeface="Gibson Light" pitchFamily="50" charset="0"/>
              </a:defRPr>
            </a:lvl3pPr>
            <a:lvl4pPr marL="1371600" indent="0">
              <a:buFontTx/>
              <a:buNone/>
              <a:defRPr sz="800">
                <a:latin typeface="Gibson Light" pitchFamily="50" charset="0"/>
              </a:defRPr>
            </a:lvl4pPr>
            <a:lvl5pPr marL="1828800" indent="0">
              <a:buFontTx/>
              <a:buNone/>
              <a:defRPr sz="800">
                <a:latin typeface="Gibson Light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954FC95-70AC-4E3E-8DA6-E8AD0180BF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30304" y="5919163"/>
            <a:ext cx="627017" cy="68881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EB69077C-E984-4DF3-8BCE-71F9EFAEA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3" y="365127"/>
            <a:ext cx="10415450" cy="49847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850DA3-5E9E-49D7-853A-F3A026F0DE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6057" y="883139"/>
            <a:ext cx="9805988" cy="409575"/>
          </a:xfr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None/>
              <a:defRPr sz="25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0D56F32-2301-49F9-BDC8-C4A6E0D35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83" y="1403350"/>
            <a:ext cx="9803674" cy="479185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183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6D8F-20B0-8753-7BC0-8A4E33F4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8A6F5-258A-7C45-865E-A451D85C4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585F4-1794-E462-0E6C-2B23FB498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D031C-B3A5-FD02-DCA1-26397789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F9E8-7440-49A1-B4A0-938925698E84}" type="datetimeFigureOut">
              <a:rPr lang="en-ZA" smtClean="0"/>
              <a:t>2024/02/15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0EEEE-D3F2-08D2-7C7E-E8C386B3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D429B-8510-BAAE-712C-04C386B6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564A-BF1F-4D4E-9DA1-5189337039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174730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hart Slide (TE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FD8911-9138-8544-BBAC-70106743879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bson Light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87B62E-3A49-7C4E-9808-E3B8FA73485D}"/>
              </a:ext>
            </a:extLst>
          </p:cNvPr>
          <p:cNvSpPr/>
          <p:nvPr userDrawn="1"/>
        </p:nvSpPr>
        <p:spPr>
          <a:xfrm>
            <a:off x="-1" y="-2"/>
            <a:ext cx="10893287" cy="6858002"/>
          </a:xfrm>
          <a:prstGeom prst="rect">
            <a:avLst/>
          </a:prstGeom>
          <a:gradFill>
            <a:gsLst>
              <a:gs pos="79000">
                <a:schemeClr val="bg1"/>
              </a:gs>
              <a:gs pos="29000">
                <a:srgbClr val="F5F5F5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bson Light" pitchFamily="50" charset="0"/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58AFE96-0C34-3449-86EB-447AD85749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30304" y="5919163"/>
            <a:ext cx="627017" cy="688810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A419164C-F11E-4A88-84A5-0DD86370C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9034" y="6620693"/>
            <a:ext cx="274320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74F92-99D7-4D7A-9CA0-F1D58FC4376A}" type="datetime1">
              <a:rPr lang="en-US" smtClean="0"/>
              <a:t>2/15/2024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35B0FA9-47CE-4520-8CC4-24650E8F6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508" y="6620693"/>
            <a:ext cx="411480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D27F373-679D-4804-8F5A-638573E36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89508" y="6620693"/>
            <a:ext cx="274320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E6886-BE8C-AF46-83C5-99073FB3DFF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9DD30C96-66B2-48AE-AEAC-C455A31F08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6783" y="6436117"/>
            <a:ext cx="9649542" cy="153888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>
                <a:latin typeface="Gibson Light" pitchFamily="50" charset="0"/>
              </a:defRPr>
            </a:lvl1pPr>
            <a:lvl2pPr marL="457200" indent="0">
              <a:buFontTx/>
              <a:buNone/>
              <a:defRPr sz="800">
                <a:latin typeface="Gibson Light" pitchFamily="50" charset="0"/>
              </a:defRPr>
            </a:lvl2pPr>
            <a:lvl3pPr marL="914400" indent="0">
              <a:buFontTx/>
              <a:buNone/>
              <a:defRPr sz="800">
                <a:latin typeface="Gibson Light" pitchFamily="50" charset="0"/>
              </a:defRPr>
            </a:lvl3pPr>
            <a:lvl4pPr marL="1371600" indent="0">
              <a:buFontTx/>
              <a:buNone/>
              <a:defRPr sz="800">
                <a:latin typeface="Gibson Light" pitchFamily="50" charset="0"/>
              </a:defRPr>
            </a:lvl4pPr>
            <a:lvl5pPr marL="1828800" indent="0">
              <a:buFontTx/>
              <a:buNone/>
              <a:defRPr sz="800">
                <a:latin typeface="Gibson Light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BA8201D-E1D0-4DAC-B65D-599AF27FF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3" y="365127"/>
            <a:ext cx="10415450" cy="49847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B53F8005-B254-461F-BE2D-503DACC8B2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6057" y="883139"/>
            <a:ext cx="9805988" cy="409575"/>
          </a:xfr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None/>
              <a:defRPr sz="25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2C00178-3A50-4C75-822C-DC69B678B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83" y="1403350"/>
            <a:ext cx="9803674" cy="479185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155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FD8911-9138-8544-BBAC-70106743879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87B62E-3A49-7C4E-9808-E3B8FA73485D}"/>
              </a:ext>
            </a:extLst>
          </p:cNvPr>
          <p:cNvSpPr/>
          <p:nvPr userDrawn="1"/>
        </p:nvSpPr>
        <p:spPr>
          <a:xfrm>
            <a:off x="-1" y="-2"/>
            <a:ext cx="10893287" cy="6858002"/>
          </a:xfrm>
          <a:prstGeom prst="rect">
            <a:avLst/>
          </a:prstGeom>
          <a:gradFill>
            <a:gsLst>
              <a:gs pos="79000">
                <a:schemeClr val="bg1"/>
              </a:gs>
              <a:gs pos="29000">
                <a:srgbClr val="F5F5F5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58AFE96-0C34-3449-86EB-447AD85749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30304" y="5919163"/>
            <a:ext cx="627017" cy="68881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3675D9A-F767-4943-B19C-66FA2B0A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" y="6620693"/>
            <a:ext cx="2743200" cy="228600"/>
          </a:xfrm>
        </p:spPr>
        <p:txBody>
          <a:bodyPr/>
          <a:lstStyle/>
          <a:p>
            <a:fld id="{8B833AF5-A27D-3F4C-9EF3-639D7A25144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6C250B7-F3FF-4072-9EBB-718F6CC0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6194" y="6620693"/>
            <a:ext cx="4114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BB3A444-8F14-43A5-9E2D-2B0535DA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87194" y="6620693"/>
            <a:ext cx="2743200" cy="228600"/>
          </a:xfrm>
        </p:spPr>
        <p:txBody>
          <a:bodyPr/>
          <a:lstStyle/>
          <a:p>
            <a:fld id="{0A3E6886-BE8C-AF46-83C5-99073FB3DF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D0B0F62-3DD9-4EBE-AACB-AD13ECAA6B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6720" y="6436117"/>
            <a:ext cx="9649542" cy="153888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>
                <a:latin typeface="Gibson Light" pitchFamily="50" charset="0"/>
              </a:defRPr>
            </a:lvl1pPr>
            <a:lvl2pPr marL="457200" indent="0">
              <a:buFontTx/>
              <a:buNone/>
              <a:defRPr sz="800">
                <a:latin typeface="Gibson Light" pitchFamily="50" charset="0"/>
              </a:defRPr>
            </a:lvl2pPr>
            <a:lvl3pPr marL="914400" indent="0">
              <a:buFontTx/>
              <a:buNone/>
              <a:defRPr sz="800">
                <a:latin typeface="Gibson Light" pitchFamily="50" charset="0"/>
              </a:defRPr>
            </a:lvl3pPr>
            <a:lvl4pPr marL="1371600" indent="0">
              <a:buFontTx/>
              <a:buNone/>
              <a:defRPr sz="800">
                <a:latin typeface="Gibson Light" pitchFamily="50" charset="0"/>
              </a:defRPr>
            </a:lvl4pPr>
            <a:lvl5pPr marL="1828800" indent="0">
              <a:buFontTx/>
              <a:buNone/>
              <a:defRPr sz="800">
                <a:latin typeface="Gibson Light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5FF98FF-F228-4852-93BF-C3D3D4C46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034" y="365126"/>
            <a:ext cx="10415450" cy="94974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D74BD0C-2448-462D-BD2A-C785E4F3C4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308" y="1330778"/>
            <a:ext cx="10416176" cy="409575"/>
          </a:xfr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None/>
              <a:defRPr sz="25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473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1" y="539750"/>
            <a:ext cx="10985500" cy="717475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1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2969440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FD8911-9138-8544-BBAC-70106743879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773B0E-8394-CB49-BE54-D5A392DFE382}"/>
              </a:ext>
            </a:extLst>
          </p:cNvPr>
          <p:cNvSpPr/>
          <p:nvPr userDrawn="1"/>
        </p:nvSpPr>
        <p:spPr>
          <a:xfrm>
            <a:off x="6104709" y="0"/>
            <a:ext cx="6087291" cy="6858000"/>
          </a:xfrm>
          <a:prstGeom prst="rect">
            <a:avLst/>
          </a:prstGeom>
          <a:gradFill>
            <a:gsLst>
              <a:gs pos="79000">
                <a:schemeClr val="bg1"/>
              </a:gs>
              <a:gs pos="29000">
                <a:srgbClr val="F5F5F5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3FD3496-E70F-E048-B6A2-188C84C1B5F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85615" y="904322"/>
            <a:ext cx="6100233" cy="636422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044A1EF-5B82-C643-A258-73E264C509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41097" y="2937842"/>
            <a:ext cx="4703904" cy="1304925"/>
          </a:xfrm>
        </p:spPr>
        <p:txBody>
          <a:bodyPr>
            <a:no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300">
                <a:solidFill>
                  <a:schemeClr val="tx2"/>
                </a:solidFill>
              </a:defRPr>
            </a:lvl2pPr>
            <a:lvl3pPr marL="914400" indent="0">
              <a:buNone/>
              <a:defRPr sz="1300">
                <a:solidFill>
                  <a:schemeClr val="tx2"/>
                </a:solidFill>
              </a:defRPr>
            </a:lvl3pPr>
            <a:lvl4pPr marL="1371600" indent="0">
              <a:buNone/>
              <a:defRPr sz="1300">
                <a:solidFill>
                  <a:schemeClr val="tx2"/>
                </a:solidFill>
              </a:defRPr>
            </a:lvl4pPr>
            <a:lvl5pPr marL="1828800" indent="0">
              <a:buNone/>
              <a:defRPr sz="13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9A02DD-3B80-214B-B3C1-C6281416FB1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41097" y="2570080"/>
            <a:ext cx="4700922" cy="358204"/>
          </a:xfrm>
        </p:spPr>
        <p:txBody>
          <a:bodyPr anchor="b">
            <a:noAutofit/>
          </a:bodyPr>
          <a:lstStyle>
            <a:lvl1pPr marL="0" indent="0">
              <a:buNone/>
              <a:defRPr sz="1800" b="0" i="0">
                <a:solidFill>
                  <a:schemeClr val="accent2"/>
                </a:solidFill>
                <a:latin typeface="Gibson Medium" panose="02000000000000000000" pitchFamily="2" charset="77"/>
              </a:defRPr>
            </a:lvl1pPr>
            <a:lvl2pPr marL="457200" indent="0">
              <a:buNone/>
              <a:defRPr sz="1300">
                <a:solidFill>
                  <a:schemeClr val="tx2"/>
                </a:solidFill>
              </a:defRPr>
            </a:lvl2pPr>
            <a:lvl3pPr marL="914400" indent="0">
              <a:buNone/>
              <a:defRPr sz="1300">
                <a:solidFill>
                  <a:schemeClr val="tx2"/>
                </a:solidFill>
              </a:defRPr>
            </a:lvl3pPr>
            <a:lvl4pPr marL="1371600" indent="0">
              <a:buNone/>
              <a:defRPr sz="1300">
                <a:solidFill>
                  <a:schemeClr val="tx2"/>
                </a:solidFill>
              </a:defRPr>
            </a:lvl4pPr>
            <a:lvl5pPr marL="1828800" indent="0">
              <a:buNone/>
              <a:defRPr sz="13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B883AF83-F09E-6C44-89BC-30F81CE7F1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47193" y="4727018"/>
            <a:ext cx="4703904" cy="1304925"/>
          </a:xfrm>
        </p:spPr>
        <p:txBody>
          <a:bodyPr>
            <a:no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300">
                <a:solidFill>
                  <a:schemeClr val="tx2"/>
                </a:solidFill>
              </a:defRPr>
            </a:lvl2pPr>
            <a:lvl3pPr marL="914400" indent="0">
              <a:buNone/>
              <a:defRPr sz="1300">
                <a:solidFill>
                  <a:schemeClr val="tx2"/>
                </a:solidFill>
              </a:defRPr>
            </a:lvl3pPr>
            <a:lvl4pPr marL="1371600" indent="0">
              <a:buNone/>
              <a:defRPr sz="1300">
                <a:solidFill>
                  <a:schemeClr val="tx2"/>
                </a:solidFill>
              </a:defRPr>
            </a:lvl4pPr>
            <a:lvl5pPr marL="1828800" indent="0">
              <a:buNone/>
              <a:defRPr sz="13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9BF3CD77-4521-4F48-889D-12EDCEF06A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47193" y="4359256"/>
            <a:ext cx="4700922" cy="358204"/>
          </a:xfrm>
        </p:spPr>
        <p:txBody>
          <a:bodyPr anchor="b">
            <a:noAutofit/>
          </a:bodyPr>
          <a:lstStyle>
            <a:lvl1pPr marL="0" indent="0">
              <a:buNone/>
              <a:defRPr sz="1800" b="0" i="0">
                <a:solidFill>
                  <a:schemeClr val="accent2"/>
                </a:solidFill>
                <a:latin typeface="Gibson Medium" panose="02000000000000000000" pitchFamily="2" charset="77"/>
              </a:defRPr>
            </a:lvl1pPr>
            <a:lvl2pPr marL="457200" indent="0">
              <a:buNone/>
              <a:defRPr sz="1300">
                <a:solidFill>
                  <a:schemeClr val="tx2"/>
                </a:solidFill>
              </a:defRPr>
            </a:lvl2pPr>
            <a:lvl3pPr marL="914400" indent="0">
              <a:buNone/>
              <a:defRPr sz="1300">
                <a:solidFill>
                  <a:schemeClr val="tx2"/>
                </a:solidFill>
              </a:defRPr>
            </a:lvl3pPr>
            <a:lvl4pPr marL="1371600" indent="0">
              <a:buNone/>
              <a:defRPr sz="1300">
                <a:solidFill>
                  <a:schemeClr val="tx2"/>
                </a:solidFill>
              </a:defRPr>
            </a:lvl4pPr>
            <a:lvl5pPr marL="1828800" indent="0">
              <a:buNone/>
              <a:defRPr sz="13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98D546E-2919-904E-9645-193CA7C6E4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38559" y="5920996"/>
            <a:ext cx="627017" cy="688810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35458ED4-AA8A-4615-8073-D66D6E2E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" y="6620693"/>
            <a:ext cx="2743200" cy="228600"/>
          </a:xfrm>
        </p:spPr>
        <p:txBody>
          <a:bodyPr/>
          <a:lstStyle/>
          <a:p>
            <a:fld id="{8B833AF5-A27D-3F4C-9EF3-639D7A25144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08B847EA-4A27-4E1B-82AD-E3FD4F01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6194" y="6620693"/>
            <a:ext cx="4114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3DA4E1A3-929F-4583-8FC3-2FE97D2F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87194" y="6620693"/>
            <a:ext cx="2743200" cy="228600"/>
          </a:xfrm>
        </p:spPr>
        <p:txBody>
          <a:bodyPr/>
          <a:lstStyle/>
          <a:p>
            <a:fld id="{0A3E6886-BE8C-AF46-83C5-99073FB3DFF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374D093-2F77-436D-B3C7-499F455310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41822" y="365126"/>
            <a:ext cx="5597997" cy="94974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1E1A79D-2A10-4E8C-B7B8-7AA0A825ED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41096" y="1330778"/>
            <a:ext cx="5598388" cy="409575"/>
          </a:xfr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None/>
              <a:defRPr sz="25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485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FD8911-9138-8544-BBAC-70106743879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87B62E-3A49-7C4E-9808-E3B8FA73485D}"/>
              </a:ext>
            </a:extLst>
          </p:cNvPr>
          <p:cNvSpPr/>
          <p:nvPr userDrawn="1"/>
        </p:nvSpPr>
        <p:spPr>
          <a:xfrm>
            <a:off x="-1" y="-2"/>
            <a:ext cx="10893287" cy="6858002"/>
          </a:xfrm>
          <a:prstGeom prst="rect">
            <a:avLst/>
          </a:prstGeom>
          <a:gradFill>
            <a:gsLst>
              <a:gs pos="79000">
                <a:schemeClr val="bg1"/>
              </a:gs>
              <a:gs pos="29000">
                <a:srgbClr val="F5F5F5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58AFE96-0C34-3449-86EB-447AD85749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30304" y="5919163"/>
            <a:ext cx="627017" cy="68881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EC1D03F-61BC-4143-95AD-C0780D58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365125"/>
            <a:ext cx="9803674" cy="10369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4045F2EC-DF10-5E4A-A30D-05916C1878E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0571" y="1621519"/>
            <a:ext cx="3608388" cy="226227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Insert picture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3D0AB6D-F9B1-9847-A487-282ED105463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6388" y="4000588"/>
            <a:ext cx="3608388" cy="226227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Insert picture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877016CE-1641-AC43-998D-A4D9E6791A8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78665" y="1626172"/>
            <a:ext cx="6053905" cy="46436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Insert picture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7FCA6747-4784-480E-AC5E-8C460BDE6D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" y="6620693"/>
            <a:ext cx="2743200" cy="228600"/>
          </a:xfrm>
        </p:spPr>
        <p:txBody>
          <a:bodyPr/>
          <a:lstStyle/>
          <a:p>
            <a:fld id="{8B833AF5-A27D-3F4C-9EF3-639D7A25144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91FF59D4-FFD0-4BBA-9914-826153C9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6194" y="6620693"/>
            <a:ext cx="4114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44A140F-4888-4979-B51F-201B0A53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87194" y="6620693"/>
            <a:ext cx="2743200" cy="228600"/>
          </a:xfrm>
        </p:spPr>
        <p:txBody>
          <a:bodyPr/>
          <a:lstStyle/>
          <a:p>
            <a:fld id="{0A3E6886-BE8C-AF46-83C5-99073FB3DFF9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7440D06-92AC-4FCA-8454-151E9CC8785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6720" y="6436117"/>
            <a:ext cx="9649542" cy="153888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>
                <a:latin typeface="Gibson Light" pitchFamily="50" charset="0"/>
              </a:defRPr>
            </a:lvl1pPr>
            <a:lvl2pPr marL="457200" indent="0">
              <a:buFontTx/>
              <a:buNone/>
              <a:defRPr sz="800">
                <a:latin typeface="Gibson Light" pitchFamily="50" charset="0"/>
              </a:defRPr>
            </a:lvl2pPr>
            <a:lvl3pPr marL="914400" indent="0">
              <a:buFontTx/>
              <a:buNone/>
              <a:defRPr sz="800">
                <a:latin typeface="Gibson Light" pitchFamily="50" charset="0"/>
              </a:defRPr>
            </a:lvl3pPr>
            <a:lvl4pPr marL="1371600" indent="0">
              <a:buFontTx/>
              <a:buNone/>
              <a:defRPr sz="800">
                <a:latin typeface="Gibson Light" pitchFamily="50" charset="0"/>
              </a:defRPr>
            </a:lvl4pPr>
            <a:lvl5pPr marL="1828800" indent="0">
              <a:buFontTx/>
              <a:buNone/>
              <a:defRPr sz="800">
                <a:latin typeface="Gibson Light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1353C05-5D9F-5646-B691-9C101AB6A8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8308" y="1330778"/>
            <a:ext cx="10416176" cy="409575"/>
          </a:xfrm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None/>
              <a:defRPr sz="25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507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Title (TE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059217-2C4C-BC42-9EDB-54F13073B5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276C5E-BE8C-A245-A707-7DD3F300B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99246"/>
            <a:ext cx="10515600" cy="2852737"/>
          </a:xfrm>
        </p:spPr>
        <p:txBody>
          <a:bodyPr anchor="b">
            <a:normAutofit/>
          </a:bodyPr>
          <a:lstStyle>
            <a:lvl1pPr>
              <a:defRPr sz="6000" b="0" i="0">
                <a:solidFill>
                  <a:schemeClr val="bg1"/>
                </a:solidFill>
                <a:latin typeface="Gibson Medium" panose="02000000000000000000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41235-F33E-1040-8D84-EA32AED57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378971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000" b="0" i="0">
                <a:solidFill>
                  <a:schemeClr val="bg1"/>
                </a:solidFill>
                <a:latin typeface="Gibson Light" panose="02000000000000000000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2D722F-02D7-FA43-AFD3-5E8764B9CA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30304" y="5919163"/>
            <a:ext cx="627017" cy="68881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E64BB47-47E3-4A53-ADEE-85F92DF5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" y="6620693"/>
            <a:ext cx="2743200" cy="228600"/>
          </a:xfrm>
        </p:spPr>
        <p:txBody>
          <a:bodyPr/>
          <a:lstStyle/>
          <a:p>
            <a:fld id="{8B833AF5-A27D-3F4C-9EF3-639D7A25144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C05C085-BF6D-4F29-9581-14495B29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6194" y="6620693"/>
            <a:ext cx="4114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2B22D19-CE26-4E97-B0C2-7CD737AD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87194" y="6620693"/>
            <a:ext cx="2743200" cy="228600"/>
          </a:xfrm>
        </p:spPr>
        <p:txBody>
          <a:bodyPr/>
          <a:lstStyle/>
          <a:p>
            <a:fld id="{0A3E6886-BE8C-AF46-83C5-99073FB3D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7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7BA91-3C95-9ECD-941C-D4E4DCED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79" y="1913137"/>
            <a:ext cx="3932237" cy="257008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D6306-B47F-A09C-259C-54057A3EB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0781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hide background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12786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3784634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with Image">
  <p:cSld name="Layout with Image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>
            <a:spLocks noGrp="1"/>
          </p:cNvSpPr>
          <p:nvPr>
            <p:ph type="subTitle" idx="1"/>
          </p:nvPr>
        </p:nvSpPr>
        <p:spPr>
          <a:xfrm>
            <a:off x="6174897" y="3429951"/>
            <a:ext cx="5011200" cy="1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3E3C3B"/>
              </a:buClr>
              <a:buSzPts val="1200"/>
              <a:buNone/>
              <a:defRPr sz="1600">
                <a:solidFill>
                  <a:srgbClr val="3E3C3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3E3C3B"/>
              </a:buClr>
              <a:buSzPts val="15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3E3C3B"/>
              </a:buClr>
              <a:buSzPts val="1400"/>
              <a:buNone/>
              <a:defRPr sz="1867"/>
            </a:lvl3pPr>
            <a:lvl4pPr lvl="3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3E3C3B"/>
              </a:buClr>
              <a:buSzPts val="12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3E3C3B"/>
              </a:buClr>
              <a:buSzPts val="12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37" name="Google Shape;237;p40"/>
          <p:cNvSpPr txBox="1">
            <a:spLocks noGrp="1"/>
          </p:cNvSpPr>
          <p:nvPr>
            <p:ph type="body" idx="2"/>
          </p:nvPr>
        </p:nvSpPr>
        <p:spPr>
          <a:xfrm>
            <a:off x="520700" y="5097463"/>
            <a:ext cx="5029200" cy="2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ct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999C99"/>
              </a:buClr>
              <a:buSzPts val="800"/>
              <a:buNone/>
              <a:defRPr sz="1067">
                <a:solidFill>
                  <a:srgbClr val="999C99"/>
                </a:solidFill>
              </a:defRPr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3E3C3B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3E3C3B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3E3C3B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3E3C3B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8" name="Google Shape;238;p40"/>
          <p:cNvSpPr txBox="1">
            <a:spLocks noGrp="1"/>
          </p:cNvSpPr>
          <p:nvPr>
            <p:ph type="title"/>
          </p:nvPr>
        </p:nvSpPr>
        <p:spPr>
          <a:xfrm>
            <a:off x="6159500" y="2020888"/>
            <a:ext cx="50420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40"/>
          <p:cNvSpPr txBox="1">
            <a:spLocks noGrp="1"/>
          </p:cNvSpPr>
          <p:nvPr>
            <p:ph type="body" idx="3"/>
          </p:nvPr>
        </p:nvSpPr>
        <p:spPr>
          <a:xfrm>
            <a:off x="254000" y="156725"/>
            <a:ext cx="64644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3E3C3B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3E3C3B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3E3C3B"/>
              </a:buClr>
              <a:buSzPts val="1400"/>
              <a:buChar char="•"/>
              <a:defRPr/>
            </a:lvl4pPr>
            <a:lvl5pPr marL="3047924" lvl="4" indent="-40639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3E3C3B"/>
              </a:buClr>
              <a:buSzPts val="12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0" name="Google Shape;240;p40"/>
          <p:cNvSpPr txBox="1">
            <a:spLocks noGrp="1"/>
          </p:cNvSpPr>
          <p:nvPr>
            <p:ph type="body" idx="4"/>
          </p:nvPr>
        </p:nvSpPr>
        <p:spPr>
          <a:xfrm>
            <a:off x="254000" y="810697"/>
            <a:ext cx="6464400" cy="4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3E3C3B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3E3C3B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3E3C3B"/>
              </a:buClr>
              <a:buSzPts val="1400"/>
              <a:buChar char="•"/>
              <a:defRPr/>
            </a:lvl4pPr>
            <a:lvl5pPr marL="3047924" lvl="4" indent="-40639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3E3C3B"/>
              </a:buClr>
              <a:buSzPts val="12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1" name="Google Shape;241;p40"/>
          <p:cNvSpPr>
            <a:spLocks noGrp="1"/>
          </p:cNvSpPr>
          <p:nvPr>
            <p:ph type="pic" idx="5"/>
          </p:nvPr>
        </p:nvSpPr>
        <p:spPr>
          <a:xfrm>
            <a:off x="517525" y="1970088"/>
            <a:ext cx="5042000" cy="30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3E3C3B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3E3C3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3E3C3B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3E3C3B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3E3C3B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3E3C3B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3E3C3B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3E3C3B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3E3C3B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3E3C3B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60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ADFF-8A0A-F496-C434-893F880B5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BE130-0F37-B01A-BE2F-F91F92BAC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5C025-990D-E3C9-0572-580969758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98BF5-8CC5-1E58-25DB-F86AEB758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D0F37F-FDF5-9C59-CC8E-76B9DB9F8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9531A3-4F81-B1EC-0BA1-6B7FAC81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F9E8-7440-49A1-B4A0-938925698E84}" type="datetimeFigureOut">
              <a:rPr lang="en-ZA" smtClean="0"/>
              <a:t>2024/02/15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F4095-D8EC-26D5-A29B-F22D5C86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0B0FE0-237E-1C39-FD66-25B5795A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564A-BF1F-4D4E-9DA1-5189337039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2324462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{Question}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48FB-E956-2048-9E74-C69E7CAA26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52A03B-2D42-4DAE-8460-CF96145A8D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63041" y="1399545"/>
            <a:ext cx="9331569" cy="47586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14CF1-AB9B-4870-9E5C-AD8F31C7FF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4517" y="1033004"/>
            <a:ext cx="10972800" cy="31961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{Base}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850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B1C7-0143-3189-E4A6-CD59B462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12A28-C862-BA70-9144-F55AAF52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F9E8-7440-49A1-B4A0-938925698E84}" type="datetimeFigureOut">
              <a:rPr lang="en-ZA" smtClean="0"/>
              <a:t>2024/02/15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36A0C-9E55-6860-C97D-BCF2CA94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0D4F7-D462-4110-43A9-BE3D2235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564A-BF1F-4D4E-9DA1-5189337039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795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80AF97-12F3-EB75-5582-02F6E70F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F9E8-7440-49A1-B4A0-938925698E84}" type="datetimeFigureOut">
              <a:rPr lang="en-ZA" smtClean="0"/>
              <a:t>2024/02/15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9174BF-3F19-8586-3C9A-DEE7CED8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13992-A99E-D27D-D97E-278FEFFA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564A-BF1F-4D4E-9DA1-5189337039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449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DE9E-946B-45FB-1F3E-016C54E9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B1081-E3FA-78CB-90CD-A1B29B009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E6538-23C7-51FA-60F3-7A6E193BA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ACBFA-66FB-4CA2-A1BA-CB3BFCFA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F9E8-7440-49A1-B4A0-938925698E84}" type="datetimeFigureOut">
              <a:rPr lang="en-ZA" smtClean="0"/>
              <a:t>2024/02/15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0610C-41F3-9BE4-A876-3D354CFE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FD154-464B-BEC7-F152-F3A57C51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564A-BF1F-4D4E-9DA1-5189337039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340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327B-EA81-8B6E-FEE8-E34730B8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BD4951-AC1D-EE53-37B4-849A3BF7F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5FFD6-7454-F1A7-4D8C-5C4B077AD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A75EA-F789-B11C-F61D-D894664AE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F9E8-7440-49A1-B4A0-938925698E84}" type="datetimeFigureOut">
              <a:rPr lang="en-ZA" smtClean="0"/>
              <a:t>2024/02/15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1E0CF-7129-8075-3121-A15376F4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395F4-5450-2CE4-B950-E85514BF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564A-BF1F-4D4E-9DA1-5189337039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6579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image" Target="../media/image2.jpeg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4E7C9-5E9D-E2C7-FEA5-E759098C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224FC-031E-6B11-C2CD-5D699629A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0A642-36FC-44EE-6279-35C15A226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2F9E8-7440-49A1-B4A0-938925698E84}" type="datetimeFigureOut">
              <a:rPr lang="en-ZA" smtClean="0"/>
              <a:t>2024/02/15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45132-9D29-2BE8-0DEE-471E9FD97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C6C44-54C5-E6F0-E836-CDA659B5A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D564A-BF1F-4D4E-9DA1-5189337039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4885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96F5E0-D5C7-DDA1-7317-C15FC3D21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3BCCC-9B98-23BF-3E10-930C21ECB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026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616FD228-E831-75B5-519B-459E6DE8F2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5992156"/>
            <a:ext cx="1724025" cy="77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789B712B-0454-2E74-C0B0-CFAE85FE29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962" y="6176963"/>
            <a:ext cx="1453113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14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Poppins SemiBold" panose="00000700000000000000" pitchFamily="2" charset="0"/>
          <a:ea typeface="+mj-ea"/>
          <a:cs typeface="Poppins SemiBold" panose="000007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55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355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355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55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55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76DF-52B6-8BFA-32A0-6BEFDEAF0D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Spares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A00BB-30EB-8277-64EE-BFCC14D1FA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Object 4"/>
          <p:cNvSpPr/>
          <p:nvPr/>
        </p:nvSpPr>
        <p:spPr>
          <a:xfrm>
            <a:off x="414398" y="1836546"/>
            <a:ext cx="3491627" cy="388721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242900" indent="-242900" algn="l">
              <a:lnSpc>
                <a:spcPts val="2843"/>
              </a:lnSpc>
              <a:buSzPct val="100000"/>
              <a:buChar char="•"/>
            </a:pPr>
            <a:r>
              <a:rPr lang="en-US" sz="2430" dirty="0">
                <a:solidFill>
                  <a:srgbClr val="000000"/>
                </a:solidFill>
                <a:latin typeface="Carlito" pitchFamily="34" charset="0"/>
                <a:ea typeface="Carlito" pitchFamily="34" charset="-122"/>
                <a:cs typeface="Carlito" pitchFamily="34" charset="-120"/>
              </a:rPr>
              <a:t>Reporting Transparency</a:t>
            </a:r>
          </a:p>
          <a:p>
            <a:pPr lvl="1" algn="l">
              <a:lnSpc>
                <a:spcPts val="2018"/>
              </a:lnSpc>
              <a:spcBef>
                <a:spcPts val="214"/>
              </a:spcBef>
              <a:buNone/>
            </a:pPr>
            <a:r>
              <a:rPr lang="en-US" sz="1552" dirty="0">
                <a:solidFill>
                  <a:srgbClr val="424242"/>
                </a:solidFill>
                <a:latin typeface="Carlito" pitchFamily="34" charset="0"/>
                <a:ea typeface="Carlito" pitchFamily="34" charset="-122"/>
                <a:cs typeface="Carlito" pitchFamily="34" charset="-120"/>
              </a:rPr>
              <a:t>Promote open access to emissions data to track progress over time.</a:t>
            </a:r>
          </a:p>
          <a:p>
            <a:pPr marL="242900" indent="-242900" algn="l">
              <a:lnSpc>
                <a:spcPts val="2843"/>
              </a:lnSpc>
              <a:spcBef>
                <a:spcPts val="2190"/>
              </a:spcBef>
              <a:buSzPct val="100000"/>
              <a:buChar char="•"/>
            </a:pPr>
            <a:r>
              <a:rPr lang="en-US" sz="2430" dirty="0">
                <a:solidFill>
                  <a:srgbClr val="000000"/>
                </a:solidFill>
                <a:latin typeface="Carlito" pitchFamily="34" charset="0"/>
                <a:ea typeface="Carlito" pitchFamily="34" charset="-122"/>
                <a:cs typeface="Carlito" pitchFamily="34" charset="-120"/>
              </a:rPr>
              <a:t>Skills Development</a:t>
            </a:r>
          </a:p>
          <a:p>
            <a:pPr lvl="1" algn="l">
              <a:lnSpc>
                <a:spcPts val="2018"/>
              </a:lnSpc>
              <a:spcBef>
                <a:spcPts val="214"/>
              </a:spcBef>
              <a:buNone/>
            </a:pPr>
            <a:r>
              <a:rPr lang="en-US" sz="1552" dirty="0">
                <a:solidFill>
                  <a:srgbClr val="424242"/>
                </a:solidFill>
                <a:latin typeface="Carlito" pitchFamily="34" charset="0"/>
                <a:ea typeface="Carlito" pitchFamily="34" charset="-122"/>
                <a:cs typeface="Carlito" pitchFamily="34" charset="-120"/>
              </a:rPr>
              <a:t>Provide training on effective carbon management strategies.</a:t>
            </a:r>
          </a:p>
          <a:p>
            <a:pPr marL="242900" indent="-242900" algn="l">
              <a:lnSpc>
                <a:spcPts val="2843"/>
              </a:lnSpc>
              <a:spcBef>
                <a:spcPts val="2190"/>
              </a:spcBef>
              <a:buSzPct val="100000"/>
              <a:buChar char="•"/>
            </a:pPr>
            <a:r>
              <a:rPr lang="en-US" sz="2430" dirty="0">
                <a:solidFill>
                  <a:srgbClr val="000000"/>
                </a:solidFill>
                <a:latin typeface="Carlito" pitchFamily="34" charset="0"/>
                <a:ea typeface="Carlito" pitchFamily="34" charset="-122"/>
                <a:cs typeface="Carlito" pitchFamily="34" charset="-120"/>
              </a:rPr>
              <a:t>Investment Strategy</a:t>
            </a:r>
          </a:p>
          <a:p>
            <a:pPr lvl="1" algn="l">
              <a:lnSpc>
                <a:spcPts val="2018"/>
              </a:lnSpc>
              <a:spcBef>
                <a:spcPts val="214"/>
              </a:spcBef>
              <a:buNone/>
            </a:pPr>
            <a:r>
              <a:rPr lang="en-US" sz="1552" dirty="0">
                <a:solidFill>
                  <a:srgbClr val="424242"/>
                </a:solidFill>
                <a:latin typeface="Carlito" pitchFamily="34" charset="0"/>
                <a:ea typeface="Carlito" pitchFamily="34" charset="-122"/>
                <a:cs typeface="Carlito" pitchFamily="34" charset="-120"/>
              </a:rPr>
              <a:t>Encourage ethical investments to reduce institutional carbon footprints.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443889" y="1828100"/>
            <a:ext cx="3491627" cy="403878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242900" indent="-242900" algn="l">
              <a:lnSpc>
                <a:spcPts val="2843"/>
              </a:lnSpc>
              <a:buSzPct val="100000"/>
              <a:buChar char="•"/>
            </a:pPr>
            <a:r>
              <a:rPr lang="en-US" sz="2430" dirty="0">
                <a:solidFill>
                  <a:srgbClr val="000000"/>
                </a:solidFill>
                <a:latin typeface="Carlito" pitchFamily="34" charset="0"/>
                <a:ea typeface="Carlito" pitchFamily="34" charset="-122"/>
                <a:cs typeface="Carlito" pitchFamily="34" charset="-120"/>
              </a:rPr>
              <a:t>Policy Engagement</a:t>
            </a:r>
          </a:p>
          <a:p>
            <a:pPr lvl="1" algn="l">
              <a:lnSpc>
                <a:spcPts val="2018"/>
              </a:lnSpc>
              <a:spcBef>
                <a:spcPts val="214"/>
              </a:spcBef>
              <a:buNone/>
            </a:pPr>
            <a:r>
              <a:rPr lang="en-US" sz="1552" dirty="0">
                <a:solidFill>
                  <a:srgbClr val="424242"/>
                </a:solidFill>
                <a:latin typeface="Carlito" pitchFamily="34" charset="0"/>
                <a:ea typeface="Carlito" pitchFamily="34" charset="-122"/>
                <a:cs typeface="Carlito" pitchFamily="34" charset="-120"/>
              </a:rPr>
              <a:t>Advocate for policies requiring carbon tracking and reduction across institutions.</a:t>
            </a:r>
          </a:p>
          <a:p>
            <a:pPr marL="242900" indent="-242900" algn="l">
              <a:lnSpc>
                <a:spcPts val="2843"/>
              </a:lnSpc>
              <a:spcBef>
                <a:spcPts val="2190"/>
              </a:spcBef>
              <a:buSzPct val="100000"/>
              <a:buChar char="•"/>
            </a:pPr>
            <a:r>
              <a:rPr lang="en-US" sz="2430" dirty="0">
                <a:solidFill>
                  <a:srgbClr val="000000"/>
                </a:solidFill>
                <a:latin typeface="Carlito" pitchFamily="34" charset="0"/>
                <a:ea typeface="Carlito" pitchFamily="34" charset="-122"/>
                <a:cs typeface="Carlito" pitchFamily="34" charset="-120"/>
              </a:rPr>
              <a:t>Knowledge Exchange</a:t>
            </a:r>
          </a:p>
          <a:p>
            <a:pPr lvl="1" algn="l">
              <a:lnSpc>
                <a:spcPts val="2018"/>
              </a:lnSpc>
              <a:spcBef>
                <a:spcPts val="214"/>
              </a:spcBef>
              <a:buNone/>
            </a:pPr>
            <a:r>
              <a:rPr lang="en-US" sz="1552" dirty="0">
                <a:solidFill>
                  <a:srgbClr val="424242"/>
                </a:solidFill>
                <a:latin typeface="Carlito" pitchFamily="34" charset="0"/>
                <a:ea typeface="Carlito" pitchFamily="34" charset="-122"/>
                <a:cs typeface="Carlito" pitchFamily="34" charset="-120"/>
              </a:rPr>
              <a:t>Create platforms for institutions to share best practices on sustainability.</a:t>
            </a:r>
          </a:p>
          <a:p>
            <a:pPr marL="242900" indent="-242900" algn="l">
              <a:lnSpc>
                <a:spcPts val="2843"/>
              </a:lnSpc>
              <a:spcBef>
                <a:spcPts val="2190"/>
              </a:spcBef>
              <a:buSzPct val="100000"/>
              <a:buChar char="•"/>
            </a:pPr>
            <a:r>
              <a:rPr lang="en-US" sz="2430" dirty="0">
                <a:solidFill>
                  <a:srgbClr val="000000"/>
                </a:solidFill>
                <a:latin typeface="Carlito" pitchFamily="34" charset="0"/>
                <a:ea typeface="Carlito" pitchFamily="34" charset="-122"/>
                <a:cs typeface="Carlito" pitchFamily="34" charset="-120"/>
              </a:rPr>
              <a:t>Community Outreach</a:t>
            </a:r>
          </a:p>
          <a:p>
            <a:pPr lvl="1" algn="l">
              <a:lnSpc>
                <a:spcPts val="2018"/>
              </a:lnSpc>
              <a:spcBef>
                <a:spcPts val="214"/>
              </a:spcBef>
              <a:buNone/>
            </a:pPr>
            <a:r>
              <a:rPr lang="en-US" sz="1552" dirty="0">
                <a:solidFill>
                  <a:srgbClr val="424242"/>
                </a:solidFill>
                <a:latin typeface="Carlito" pitchFamily="34" charset="0"/>
                <a:ea typeface="Carlito" pitchFamily="34" charset="-122"/>
                <a:cs typeface="Carlito" pitchFamily="34" charset="-120"/>
              </a:rPr>
              <a:t>Conduct campaigns to increase public awareness on environmental issues.</a:t>
            </a:r>
            <a:endParaRPr lang="en-US" dirty="0"/>
          </a:p>
        </p:txBody>
      </p:sp>
      <p:sp>
        <p:nvSpPr>
          <p:cNvPr id="6" name="Object 2"/>
          <p:cNvSpPr/>
          <p:nvPr/>
        </p:nvSpPr>
        <p:spPr>
          <a:xfrm>
            <a:off x="8473380" y="1809814"/>
            <a:ext cx="3491627" cy="43996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242900" indent="-242900" algn="l">
              <a:lnSpc>
                <a:spcPts val="2843"/>
              </a:lnSpc>
              <a:buSzPct val="100000"/>
              <a:buChar char="•"/>
            </a:pPr>
            <a:r>
              <a:rPr lang="en-US" sz="2430" dirty="0">
                <a:solidFill>
                  <a:srgbClr val="000000"/>
                </a:solidFill>
                <a:latin typeface="Carlito" pitchFamily="34" charset="0"/>
                <a:ea typeface="Carlito" pitchFamily="34" charset="-122"/>
                <a:cs typeface="Carlito" pitchFamily="34" charset="-120"/>
              </a:rPr>
              <a:t>Incentivizing Carbon Mitigation</a:t>
            </a:r>
          </a:p>
          <a:p>
            <a:pPr lvl="1" algn="l">
              <a:lnSpc>
                <a:spcPts val="2018"/>
              </a:lnSpc>
              <a:spcBef>
                <a:spcPts val="214"/>
              </a:spcBef>
              <a:buNone/>
            </a:pPr>
            <a:r>
              <a:rPr lang="en-US" sz="1552" dirty="0">
                <a:solidFill>
                  <a:srgbClr val="424242"/>
                </a:solidFill>
                <a:latin typeface="Carlito" pitchFamily="34" charset="0"/>
                <a:ea typeface="Carlito" pitchFamily="34" charset="-122"/>
                <a:cs typeface="Carlito" pitchFamily="34" charset="-120"/>
              </a:rPr>
              <a:t>Provide funding incentives for </a:t>
            </a:r>
            <a:r>
              <a:rPr lang="en-US" sz="1552" dirty="0" err="1">
                <a:solidFill>
                  <a:srgbClr val="424242"/>
                </a:solidFill>
                <a:latin typeface="Carlito" pitchFamily="34" charset="0"/>
                <a:ea typeface="Carlito" pitchFamily="34" charset="-122"/>
                <a:cs typeface="Carlito" pitchFamily="34" charset="-120"/>
              </a:rPr>
              <a:t>organisations</a:t>
            </a:r>
            <a:r>
              <a:rPr lang="en-US" sz="1552" dirty="0">
                <a:solidFill>
                  <a:srgbClr val="424242"/>
                </a:solidFill>
                <a:latin typeface="Carlito" pitchFamily="34" charset="0"/>
                <a:ea typeface="Carlito" pitchFamily="34" charset="-122"/>
                <a:cs typeface="Carlito" pitchFamily="34" charset="-120"/>
              </a:rPr>
              <a:t> to conduct carbon reduction research projects.</a:t>
            </a:r>
          </a:p>
          <a:p>
            <a:pPr marL="242900" indent="-242900" algn="l">
              <a:lnSpc>
                <a:spcPts val="2843"/>
              </a:lnSpc>
              <a:spcBef>
                <a:spcPts val="2190"/>
              </a:spcBef>
              <a:buSzPct val="100000"/>
              <a:buChar char="•"/>
            </a:pPr>
            <a:r>
              <a:rPr lang="en-US" sz="2430" dirty="0">
                <a:solidFill>
                  <a:srgbClr val="000000"/>
                </a:solidFill>
                <a:latin typeface="Carlito" pitchFamily="34" charset="0"/>
                <a:ea typeface="Carlito" pitchFamily="34" charset="-122"/>
                <a:cs typeface="Carlito" pitchFamily="34" charset="-120"/>
              </a:rPr>
              <a:t>Foster Collaboration</a:t>
            </a:r>
          </a:p>
          <a:p>
            <a:pPr lvl="1" algn="l">
              <a:lnSpc>
                <a:spcPts val="2018"/>
              </a:lnSpc>
              <a:spcBef>
                <a:spcPts val="214"/>
              </a:spcBef>
              <a:buNone/>
            </a:pPr>
            <a:r>
              <a:rPr lang="en-US" sz="1552" dirty="0">
                <a:solidFill>
                  <a:srgbClr val="424242"/>
                </a:solidFill>
                <a:latin typeface="Carlito" pitchFamily="34" charset="0"/>
                <a:ea typeface="Carlito" pitchFamily="34" charset="-122"/>
                <a:cs typeface="Carlito" pitchFamily="34" charset="-120"/>
              </a:rPr>
              <a:t>Partner with diverse entities on carbon mitigation studies to encourage knowledge sharing.</a:t>
            </a:r>
          </a:p>
          <a:p>
            <a:pPr marL="242900" indent="-242900" algn="l">
              <a:lnSpc>
                <a:spcPts val="2843"/>
              </a:lnSpc>
              <a:spcBef>
                <a:spcPts val="2190"/>
              </a:spcBef>
              <a:buSzPct val="100000"/>
              <a:buChar char="•"/>
            </a:pPr>
            <a:r>
              <a:rPr lang="en-US" sz="2430" dirty="0">
                <a:solidFill>
                  <a:srgbClr val="000000"/>
                </a:solidFill>
                <a:latin typeface="Carlito" pitchFamily="34" charset="0"/>
                <a:ea typeface="Carlito" pitchFamily="34" charset="-122"/>
                <a:cs typeface="Carlito" pitchFamily="34" charset="-120"/>
              </a:rPr>
              <a:t>Recognition &amp; Awards</a:t>
            </a:r>
          </a:p>
          <a:p>
            <a:pPr lvl="1" algn="l">
              <a:lnSpc>
                <a:spcPts val="2018"/>
              </a:lnSpc>
              <a:spcBef>
                <a:spcPts val="214"/>
              </a:spcBef>
              <a:buNone/>
            </a:pPr>
            <a:r>
              <a:rPr lang="en-US" sz="1552" dirty="0">
                <a:solidFill>
                  <a:srgbClr val="424242"/>
                </a:solidFill>
                <a:latin typeface="Carlito" pitchFamily="34" charset="0"/>
                <a:ea typeface="Carlito" pitchFamily="34" charset="-122"/>
                <a:cs typeface="Carlito" pitchFamily="34" charset="-120"/>
              </a:rPr>
              <a:t>Develop a certification program and give awards to </a:t>
            </a:r>
            <a:r>
              <a:rPr lang="en-US" sz="1552" dirty="0" err="1">
                <a:solidFill>
                  <a:srgbClr val="424242"/>
                </a:solidFill>
                <a:latin typeface="Carlito" pitchFamily="34" charset="0"/>
                <a:ea typeface="Carlito" pitchFamily="34" charset="-122"/>
                <a:cs typeface="Carlito" pitchFamily="34" charset="-120"/>
              </a:rPr>
              <a:t>recognise</a:t>
            </a:r>
            <a:r>
              <a:rPr lang="en-US" sz="1552" dirty="0">
                <a:solidFill>
                  <a:srgbClr val="424242"/>
                </a:solidFill>
                <a:latin typeface="Carlito" pitchFamily="34" charset="0"/>
                <a:ea typeface="Carlito" pitchFamily="34" charset="-122"/>
                <a:cs typeface="Carlito" pitchFamily="34" charset="-120"/>
              </a:rPr>
              <a:t> sustainability.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0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76131" y="653236"/>
            <a:ext cx="4199475" cy="5165084"/>
          </a:xfrm>
          <a:prstGeom prst="rect">
            <a:avLst/>
          </a:prstGeom>
          <a:solidFill>
            <a:srgbClr val="1D71B8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031F3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ject 2"/>
          <p:cNvSpPr/>
          <p:nvPr/>
        </p:nvSpPr>
        <p:spPr>
          <a:xfrm>
            <a:off x="669440" y="2871070"/>
            <a:ext cx="3812857" cy="111414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ts val="438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 pitchFamily="34" charset="0"/>
                <a:ea typeface="Carlito" pitchFamily="34" charset="-122"/>
                <a:cs typeface="Carlito" pitchFamily="34" charset="-120"/>
              </a:rPr>
              <a:t>Carbon Reduction Strategies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31F3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ject 3"/>
          <p:cNvSpPr/>
          <p:nvPr/>
        </p:nvSpPr>
        <p:spPr>
          <a:xfrm>
            <a:off x="669439" y="4812051"/>
            <a:ext cx="3812857" cy="59417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ts val="2340"/>
              </a:lnSpc>
              <a:spcBef>
                <a:spcPts val="68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Carlito" pitchFamily="34" charset="0"/>
                <a:ea typeface="Carlito" pitchFamily="34" charset="-122"/>
                <a:cs typeface="Carlito" pitchFamily="34" charset="-120"/>
              </a:rPr>
              <a:t>We must reduce carbon emissions through a broad range of strategies.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31F3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783" y="476131"/>
            <a:ext cx="580880" cy="590402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4678" y="653236"/>
            <a:ext cx="952262" cy="5342189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06245" y="1179335"/>
            <a:ext cx="1647413" cy="3809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72822" y="2694193"/>
            <a:ext cx="1685504" cy="38090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1436" y="4697509"/>
            <a:ext cx="1685504" cy="3809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7489639" y="1129303"/>
            <a:ext cx="133316" cy="133317"/>
          </a:xfrm>
          <a:prstGeom prst="ellipse">
            <a:avLst/>
          </a:prstGeom>
          <a:solidFill>
            <a:srgbClr val="1D71B8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031F3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5604587" y="534287"/>
            <a:ext cx="1759780" cy="267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marR="0" lvl="0" indent="0" algn="r" defTabSz="914400" rtl="0" eaLnBrk="1" fontAlgn="auto" latinLnBrk="0" hangingPunct="1">
              <a:lnSpc>
                <a:spcPts val="210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rlito" pitchFamily="34" charset="0"/>
                <a:ea typeface="Carlito" pitchFamily="34" charset="-122"/>
                <a:cs typeface="Carlito" pitchFamily="34" charset="-120"/>
              </a:rPr>
              <a:t>Energy Efficiency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31F3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bject 11"/>
          <p:cNvSpPr/>
          <p:nvPr/>
        </p:nvSpPr>
        <p:spPr>
          <a:xfrm>
            <a:off x="5634617" y="1087420"/>
            <a:ext cx="1759780" cy="9903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marR="0" lvl="0" indent="0" algn="r" defTabSz="914400" rtl="0" eaLnBrk="1" fontAlgn="auto" latinLnBrk="0" hangingPunct="1">
              <a:lnSpc>
                <a:spcPts val="1950"/>
              </a:lnSpc>
              <a:spcBef>
                <a:spcPts val="5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rlito" pitchFamily="34" charset="0"/>
                <a:ea typeface="Carlito" pitchFamily="34" charset="-122"/>
                <a:cs typeface="Carlito" pitchFamily="34" charset="-120"/>
              </a:rPr>
              <a:t>Implement energy-efficient HVAC and lighting technologies across all facilities.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31F3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bject 12"/>
          <p:cNvSpPr/>
          <p:nvPr/>
        </p:nvSpPr>
        <p:spPr>
          <a:xfrm>
            <a:off x="7456210" y="2644193"/>
            <a:ext cx="133318" cy="133317"/>
          </a:xfrm>
          <a:prstGeom prst="ellipse">
            <a:avLst/>
          </a:prstGeom>
          <a:solidFill>
            <a:srgbClr val="1D71B8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031F3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bject 13"/>
          <p:cNvSpPr/>
          <p:nvPr/>
        </p:nvSpPr>
        <p:spPr>
          <a:xfrm>
            <a:off x="5517405" y="2576154"/>
            <a:ext cx="1843579" cy="5346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marR="0" lvl="0" indent="0" algn="r" defTabSz="914400" rtl="0" eaLnBrk="1" fontAlgn="auto" latinLnBrk="0" hangingPunct="1">
              <a:lnSpc>
                <a:spcPts val="210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rlito" pitchFamily="34" charset="0"/>
                <a:ea typeface="Carlito" pitchFamily="34" charset="-122"/>
                <a:cs typeface="Carlito" pitchFamily="34" charset="-120"/>
              </a:rPr>
              <a:t>Sustainable Research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31F3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bject 14"/>
          <p:cNvSpPr/>
          <p:nvPr/>
        </p:nvSpPr>
        <p:spPr>
          <a:xfrm>
            <a:off x="5517405" y="3180047"/>
            <a:ext cx="1843579" cy="9903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marR="0" lvl="0" indent="0" algn="r" defTabSz="914400" rtl="0" eaLnBrk="1" fontAlgn="auto" latinLnBrk="0" hangingPunct="1">
              <a:lnSpc>
                <a:spcPts val="1950"/>
              </a:lnSpc>
              <a:spcBef>
                <a:spcPts val="5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rlito" pitchFamily="34" charset="0"/>
                <a:ea typeface="Carlito" pitchFamily="34" charset="-122"/>
                <a:cs typeface="Carlito" pitchFamily="34" charset="-120"/>
              </a:rPr>
              <a:t>Prioritize and incentivize sustainability-focused research projects.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31F3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bject 15"/>
          <p:cNvSpPr/>
          <p:nvPr/>
        </p:nvSpPr>
        <p:spPr>
          <a:xfrm>
            <a:off x="7448109" y="4649701"/>
            <a:ext cx="133316" cy="133317"/>
          </a:xfrm>
          <a:prstGeom prst="ellipse">
            <a:avLst/>
          </a:prstGeom>
          <a:solidFill>
            <a:srgbClr val="1D71B8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031F3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ject 16"/>
          <p:cNvSpPr/>
          <p:nvPr/>
        </p:nvSpPr>
        <p:spPr>
          <a:xfrm>
            <a:off x="5535014" y="4524966"/>
            <a:ext cx="1822629" cy="5346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marR="0" lvl="0" indent="0" algn="r" defTabSz="914400" rtl="0" eaLnBrk="1" fontAlgn="auto" latinLnBrk="0" hangingPunct="1">
              <a:lnSpc>
                <a:spcPts val="210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rlito" pitchFamily="34" charset="0"/>
                <a:ea typeface="Carlito" pitchFamily="34" charset="-122"/>
                <a:cs typeface="Carlito" pitchFamily="34" charset="-120"/>
              </a:rPr>
              <a:t>Investment and divestment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31F3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bject 17"/>
          <p:cNvSpPr/>
          <p:nvPr/>
        </p:nvSpPr>
        <p:spPr>
          <a:xfrm>
            <a:off x="5538355" y="5066033"/>
            <a:ext cx="1822629" cy="9903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marR="0" lvl="0" indent="0" algn="r" defTabSz="914400" rtl="0" eaLnBrk="1" fontAlgn="auto" latinLnBrk="0" hangingPunct="1">
              <a:lnSpc>
                <a:spcPts val="1950"/>
              </a:lnSpc>
              <a:spcBef>
                <a:spcPts val="5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rlito" pitchFamily="34" charset="0"/>
                <a:ea typeface="Carlito" pitchFamily="34" charset="-122"/>
                <a:cs typeface="Carlito" pitchFamily="34" charset="-120"/>
              </a:rPr>
              <a:t>Align endowment investment strategies with low-carbon initiatives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31F3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E56AE22-9C78-B614-9504-742D93BB40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61027" y="756401"/>
            <a:ext cx="1819753" cy="18197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459465" y="3541670"/>
            <a:ext cx="714196" cy="714196"/>
          </a:xfrm>
          <a:prstGeom prst="roundRect">
            <a:avLst>
              <a:gd name="adj" fmla="val 12803"/>
            </a:avLst>
          </a:prstGeom>
          <a:noFill/>
          <a:ln w="25400">
            <a:solidFill>
              <a:srgbClr val="1D71B8"/>
            </a:solidFill>
            <a:prstDash val="solid"/>
            <a:miter lim="800000"/>
          </a:ln>
        </p:spPr>
        <p:txBody>
          <a:bodyPr/>
          <a:lstStyle/>
          <a:p>
            <a:endParaRPr lang="en-ZA"/>
          </a:p>
        </p:txBody>
      </p:sp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4204" y="3688379"/>
            <a:ext cx="342814" cy="304724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359184" y="3520320"/>
            <a:ext cx="2775843" cy="106950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106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arlito" pitchFamily="34" charset="0"/>
                <a:ea typeface="Carlito" pitchFamily="34" charset="-122"/>
                <a:cs typeface="Carlito" pitchFamily="34" charset="-120"/>
              </a:rPr>
              <a:t>Systematic review included 13 studies focusing on environmental impact of health services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4380405" y="3559642"/>
            <a:ext cx="714196" cy="714196"/>
          </a:xfrm>
          <a:prstGeom prst="roundRect">
            <a:avLst>
              <a:gd name="adj" fmla="val 12803"/>
            </a:avLst>
          </a:prstGeom>
          <a:noFill/>
          <a:ln w="25400">
            <a:solidFill>
              <a:srgbClr val="1D71B8"/>
            </a:solidFill>
            <a:prstDash val="solid"/>
            <a:miter lim="800000"/>
          </a:ln>
        </p:spPr>
        <p:txBody>
          <a:bodyPr/>
          <a:lstStyle/>
          <a:p>
            <a:endParaRPr lang="en-ZA"/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65928" y="3668794"/>
            <a:ext cx="342814" cy="399950"/>
          </a:xfrm>
          <a:prstGeom prst="rect">
            <a:avLst/>
          </a:prstGeom>
        </p:spPr>
      </p:pic>
      <p:sp>
        <p:nvSpPr>
          <p:cNvPr id="9" name="Object 8"/>
          <p:cNvSpPr/>
          <p:nvPr/>
        </p:nvSpPr>
        <p:spPr>
          <a:xfrm>
            <a:off x="5301718" y="3481282"/>
            <a:ext cx="2775843" cy="80213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106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arlito" pitchFamily="34" charset="0"/>
                <a:ea typeface="Carlito" pitchFamily="34" charset="-122"/>
                <a:cs typeface="Carlito" pitchFamily="34" charset="-120"/>
              </a:rPr>
              <a:t>15-50% of emissions from energy use and electricity (scopes 1 and 2)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8284678" y="3531206"/>
            <a:ext cx="714196" cy="714196"/>
          </a:xfrm>
          <a:prstGeom prst="roundRect">
            <a:avLst>
              <a:gd name="adj" fmla="val 12803"/>
            </a:avLst>
          </a:prstGeom>
          <a:noFill/>
          <a:ln w="25400">
            <a:solidFill>
              <a:srgbClr val="1D71B8"/>
            </a:solidFill>
            <a:prstDash val="solid"/>
            <a:miter lim="800000"/>
          </a:ln>
        </p:spPr>
        <p:txBody>
          <a:bodyPr/>
          <a:lstStyle/>
          <a:p>
            <a:endParaRPr lang="en-ZA"/>
          </a:p>
        </p:txBody>
      </p:sp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95564" y="3625071"/>
            <a:ext cx="314246" cy="447563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9205991" y="3547710"/>
            <a:ext cx="2775843" cy="5347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106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arlito" pitchFamily="34" charset="0"/>
                <a:ea typeface="Carlito" pitchFamily="34" charset="-122"/>
                <a:cs typeface="Carlito" pitchFamily="34" charset="-120"/>
              </a:rPr>
              <a:t>Majority of emissions from scope 3 sources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0" y="5570732"/>
            <a:ext cx="12188952" cy="1285554"/>
          </a:xfrm>
          <a:prstGeom prst="rect">
            <a:avLst/>
          </a:prstGeom>
          <a:solidFill>
            <a:srgbClr val="268DCD"/>
          </a:solidFill>
        </p:spPr>
        <p:txBody>
          <a:bodyPr/>
          <a:lstStyle/>
          <a:p>
            <a:endParaRPr lang="en-ZA"/>
          </a:p>
        </p:txBody>
      </p:sp>
      <p:sp>
        <p:nvSpPr>
          <p:cNvPr id="16" name="Object 15"/>
          <p:cNvSpPr/>
          <p:nvPr/>
        </p:nvSpPr>
        <p:spPr>
          <a:xfrm>
            <a:off x="1445757" y="5731850"/>
            <a:ext cx="9297439" cy="66836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633"/>
              </a:lnSpc>
              <a:buNone/>
            </a:pPr>
            <a:r>
              <a:rPr lang="en-US" sz="2400" b="0" i="0" dirty="0">
                <a:solidFill>
                  <a:schemeClr val="bg2"/>
                </a:solidFill>
                <a:effectLst/>
                <a:latin typeface="Söhne"/>
              </a:rPr>
              <a:t>Healthcare systems contribute 4%-5% of global GHG emissions, with scope 3 emissions being predominant. Effective interventions are needed throughout health service lifecycles to reduce this footprint.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45326F-E3BD-E7D3-A3CE-E42FFC39A7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0791" y="524050"/>
            <a:ext cx="3872627" cy="1419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A2BF-180D-6675-8FFF-D0FACF917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B4DB9-4325-1866-88EB-7BF935A0A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054677-24F3-22BC-A50F-CF2777C037EE}"/>
              </a:ext>
            </a:extLst>
          </p:cNvPr>
          <p:cNvGraphicFramePr>
            <a:graphicFrameLocks noGrp="1"/>
          </p:cNvGraphicFramePr>
          <p:nvPr/>
        </p:nvGraphicFramePr>
        <p:xfrm>
          <a:off x="822960" y="877824"/>
          <a:ext cx="10616184" cy="482729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02484">
                  <a:extLst>
                    <a:ext uri="{9D8B030D-6E8A-4147-A177-3AD203B41FA5}">
                      <a16:colId xmlns:a16="http://schemas.microsoft.com/office/drawing/2014/main" val="3561475777"/>
                    </a:ext>
                  </a:extLst>
                </a:gridCol>
                <a:gridCol w="1505833">
                  <a:extLst>
                    <a:ext uri="{9D8B030D-6E8A-4147-A177-3AD203B41FA5}">
                      <a16:colId xmlns:a16="http://schemas.microsoft.com/office/drawing/2014/main" val="2211669601"/>
                    </a:ext>
                  </a:extLst>
                </a:gridCol>
                <a:gridCol w="2400726">
                  <a:extLst>
                    <a:ext uri="{9D8B030D-6E8A-4147-A177-3AD203B41FA5}">
                      <a16:colId xmlns:a16="http://schemas.microsoft.com/office/drawing/2014/main" val="4282861014"/>
                    </a:ext>
                  </a:extLst>
                </a:gridCol>
                <a:gridCol w="2741895">
                  <a:extLst>
                    <a:ext uri="{9D8B030D-6E8A-4147-A177-3AD203B41FA5}">
                      <a16:colId xmlns:a16="http://schemas.microsoft.com/office/drawing/2014/main" val="822401312"/>
                    </a:ext>
                  </a:extLst>
                </a:gridCol>
                <a:gridCol w="2865246">
                  <a:extLst>
                    <a:ext uri="{9D8B030D-6E8A-4147-A177-3AD203B41FA5}">
                      <a16:colId xmlns:a16="http://schemas.microsoft.com/office/drawing/2014/main" val="3321777121"/>
                    </a:ext>
                  </a:extLst>
                </a:gridCol>
              </a:tblGrid>
              <a:tr h="50441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200" b="1" u="none" strike="noStrike">
                          <a:effectLst/>
                        </a:rPr>
                        <a:t>Emissions Scope</a:t>
                      </a:r>
                      <a:endParaRPr lang="en-ZA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813" marR="64813" marT="32406" marB="32406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200" b="1" u="none" strike="noStrike">
                          <a:effectLst/>
                        </a:rPr>
                        <a:t>Definition</a:t>
                      </a:r>
                      <a:endParaRPr lang="en-ZA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813" marR="64813" marT="32406" marB="32406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200" b="1" u="none" strike="noStrike">
                          <a:effectLst/>
                        </a:rPr>
                        <a:t>Example from Research Laboratories</a:t>
                      </a:r>
                      <a:endParaRPr lang="en-ZA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813" marR="64813" marT="32406" marB="32406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200" b="1" u="none" strike="noStrike">
                          <a:effectLst/>
                        </a:rPr>
                        <a:t>Additional Health Services Examples</a:t>
                      </a:r>
                      <a:endParaRPr lang="en-ZA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813" marR="64813" marT="32406" marB="32406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200" b="1" u="none" strike="noStrike">
                          <a:effectLst/>
                        </a:rPr>
                        <a:t>Clinical Trials Research Examples</a:t>
                      </a:r>
                      <a:endParaRPr lang="en-ZA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813" marR="64813" marT="32406" marB="32406" anchor="b"/>
                </a:tc>
                <a:extLst>
                  <a:ext uri="{0D108BD9-81ED-4DB2-BD59-A6C34878D82A}">
                    <a16:rowId xmlns:a16="http://schemas.microsoft.com/office/drawing/2014/main" val="2591515113"/>
                  </a:ext>
                </a:extLst>
              </a:tr>
              <a:tr h="1307167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200" b="0" u="none" strike="noStrike" dirty="0">
                          <a:effectLst/>
                        </a:rPr>
                        <a:t>Scope 1</a:t>
                      </a:r>
                      <a:endParaRPr lang="en-ZA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813" marR="64813" marT="32406" marB="32406" anchor="ctr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effectLst/>
                        </a:rPr>
                        <a:t>Direct emissions from the organization’s activity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813" marR="64813" marT="32406" marB="32406" anchor="ctr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effectLst/>
                        </a:rPr>
                        <a:t>- Use of combustion equipment for experiments.</a:t>
                      </a:r>
                    </a:p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effectLst/>
                        </a:rPr>
                        <a:t>- Emissions from backup generators.</a:t>
                      </a:r>
                    </a:p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effectLst/>
                        </a:rPr>
                        <a:t>- Use of gases in research released into the atmosphere.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813" marR="64813" marT="32406" marB="32406" anchor="ctr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effectLst/>
                        </a:rPr>
                        <a:t>- Direct emissions from health care facility operations, such as from anesthetic gases and emergency generators.</a:t>
                      </a:r>
                    </a:p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effectLst/>
                        </a:rPr>
                        <a:t>- Transport of healthcare waste for disposal.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813" marR="64813" marT="32406" marB="32406" anchor="ctr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effectLst/>
                        </a:rPr>
                        <a:t>- Transport of trial samples and supplies.</a:t>
                      </a:r>
                    </a:p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effectLst/>
                        </a:rPr>
                        <a:t>- Direct emissions from trial site operations.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813" marR="64813" marT="32406" marB="32406" anchor="ctr"/>
                </a:tc>
                <a:extLst>
                  <a:ext uri="{0D108BD9-81ED-4DB2-BD59-A6C34878D82A}">
                    <a16:rowId xmlns:a16="http://schemas.microsoft.com/office/drawing/2014/main" val="3120034665"/>
                  </a:ext>
                </a:extLst>
              </a:tr>
              <a:tr h="1106479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200" b="0" u="none" strike="noStrike">
                          <a:effectLst/>
                        </a:rPr>
                        <a:t>Scope 2</a:t>
                      </a:r>
                      <a:endParaRPr lang="en-ZA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813" marR="64813" marT="32406" marB="32406" anchor="ctr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effectLst/>
                        </a:rPr>
                        <a:t>Indirect emissions from energy consumed by the organization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813" marR="64813" marT="32406" marB="32406" anchor="ctr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effectLst/>
                        </a:rPr>
                        <a:t>- Energy consumption of lab equipment.</a:t>
                      </a:r>
                    </a:p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effectLst/>
                        </a:rPr>
                        <a:t>- Electricity used by PCs and servers.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813" marR="64813" marT="32406" marB="32406" anchor="ctr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effectLst/>
                        </a:rPr>
                        <a:t>- Energy used for medical imaging and patient care equipment.</a:t>
                      </a:r>
                    </a:p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effectLst/>
                        </a:rPr>
                        <a:t>- Building heating, ventilation, and air conditioning.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813" marR="64813" marT="32406" marB="32406" anchor="ctr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effectLst/>
                        </a:rPr>
                        <a:t>- Energy use for data centers managing trial data.</a:t>
                      </a:r>
                    </a:p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effectLst/>
                        </a:rPr>
                        <a:t>- Energy consumption for maintaining specific environmental conditions for clinical trial materials.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813" marR="64813" marT="32406" marB="32406" anchor="ctr"/>
                </a:tc>
                <a:extLst>
                  <a:ext uri="{0D108BD9-81ED-4DB2-BD59-A6C34878D82A}">
                    <a16:rowId xmlns:a16="http://schemas.microsoft.com/office/drawing/2014/main" val="1327521687"/>
                  </a:ext>
                </a:extLst>
              </a:tr>
              <a:tr h="1909230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200" b="0" u="none" strike="noStrike">
                          <a:effectLst/>
                        </a:rPr>
                        <a:t>Scope 3</a:t>
                      </a:r>
                      <a:endParaRPr lang="en-ZA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813" marR="64813" marT="32406" marB="32406" anchor="ctr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effectLst/>
                        </a:rPr>
                        <a:t>Indirect emissions from products or services used to support the organization’s operations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813" marR="64813" marT="32406" marB="32406" anchor="ctr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effectLst/>
                        </a:rPr>
                        <a:t>- Production and disposal of plastics.</a:t>
                      </a:r>
                    </a:p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effectLst/>
                        </a:rPr>
                        <a:t>- Transportation of chemicals and lab samples.</a:t>
                      </a:r>
                    </a:p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effectLst/>
                        </a:rPr>
                        <a:t>- Research-related travel.</a:t>
                      </a:r>
                    </a:p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effectLst/>
                        </a:rPr>
                        <a:t>- Waste generated from research activities.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813" marR="64813" marT="32406" marB="32406" anchor="ctr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effectLst/>
                        </a:rPr>
                        <a:t>- Procurement of medical supplies and pharmaceuticals.</a:t>
                      </a:r>
                    </a:p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effectLst/>
                        </a:rPr>
                        <a:t>- Patient and staff commuting.</a:t>
                      </a:r>
                    </a:p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effectLst/>
                        </a:rPr>
                        <a:t>- Business travel for conferences and consultations.</a:t>
                      </a:r>
                    </a:p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effectLst/>
                        </a:rPr>
                        <a:t>- Waste disposal and management of medical waste.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813" marR="64813" marT="32406" marB="32406" anchor="ctr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effectLst/>
                        </a:rPr>
                        <a:t>- Production and disposal of single-use medical devices used in trials.- Participant travel to and from trial sites.</a:t>
                      </a:r>
                    </a:p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effectLst/>
                        </a:rPr>
                        <a:t>- Emissions related to the manufacturing and distribution of trial medications.</a:t>
                      </a:r>
                    </a:p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effectLst/>
                        </a:rPr>
                        <a:t>- Outsourced services for data analysis and trial monitoring.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813" marR="64813" marT="32406" marB="32406" anchor="ctr"/>
                </a:tc>
                <a:extLst>
                  <a:ext uri="{0D108BD9-81ED-4DB2-BD59-A6C34878D82A}">
                    <a16:rowId xmlns:a16="http://schemas.microsoft.com/office/drawing/2014/main" val="1743318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09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DC36-BCA1-5E53-7F91-1AD4A294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5F4229-376F-ECB3-0237-BE99C083E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537" y="1825625"/>
            <a:ext cx="62969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3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C0A07-5DA0-AB1A-0381-F0AE8E7E0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1026" name="Picture 2" descr="A ball in a valley can be used as an analogy for tipping points.">
            <a:extLst>
              <a:ext uri="{FF2B5EF4-FFF2-40B4-BE49-F238E27FC236}">
                <a16:creationId xmlns:a16="http://schemas.microsoft.com/office/drawing/2014/main" id="{32257877-9409-C5B9-31FB-2EF1DF1DCA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73139"/>
            <a:ext cx="10515600" cy="405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196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 WRHI">
  <a:themeElements>
    <a:clrScheme name="Custom 1">
      <a:dk1>
        <a:srgbClr val="031F34"/>
      </a:dk1>
      <a:lt1>
        <a:sysClr val="window" lastClr="FFFFFF"/>
      </a:lt1>
      <a:dk2>
        <a:srgbClr val="0F6799"/>
      </a:dk2>
      <a:lt2>
        <a:srgbClr val="F2F2F2"/>
      </a:lt2>
      <a:accent1>
        <a:srgbClr val="117682"/>
      </a:accent1>
      <a:accent2>
        <a:srgbClr val="168CCC"/>
      </a:accent2>
      <a:accent3>
        <a:srgbClr val="16A3AC"/>
      </a:accent3>
      <a:accent4>
        <a:srgbClr val="10CF9B"/>
      </a:accent4>
      <a:accent5>
        <a:srgbClr val="7CCA62"/>
      </a:accent5>
      <a:accent6>
        <a:srgbClr val="A5C249"/>
      </a:accent6>
      <a:hlink>
        <a:srgbClr val="3ECCB4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4e45b98-9724-46df-936f-ec42a4cf951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DDA926EB07344AB32891125AAEC5BC" ma:contentTypeVersion="18" ma:contentTypeDescription="Create a new document." ma:contentTypeScope="" ma:versionID="90892fbecef2bc118e048677eec85496">
  <xsd:schema xmlns:xsd="http://www.w3.org/2001/XMLSchema" xmlns:xs="http://www.w3.org/2001/XMLSchema" xmlns:p="http://schemas.microsoft.com/office/2006/metadata/properties" xmlns:ns3="84e45b98-9724-46df-936f-ec42a4cf951b" xmlns:ns4="6d0ea381-1626-4603-a356-2e0ae14a7169" targetNamespace="http://schemas.microsoft.com/office/2006/metadata/properties" ma:root="true" ma:fieldsID="bd11a616b5a0cf6b6198f2be1ebf2a7a" ns3:_="" ns4:_="">
    <xsd:import namespace="84e45b98-9724-46df-936f-ec42a4cf951b"/>
    <xsd:import namespace="6d0ea381-1626-4603-a356-2e0ae14a71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e45b98-9724-46df-936f-ec42a4cf95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0ea381-1626-4603-a356-2e0ae14a716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5F6CC9-36FE-4E0B-A1A2-96E6E88CFC3E}">
  <ds:schemaRefs>
    <ds:schemaRef ds:uri="http://schemas.microsoft.com/office/2006/documentManagement/types"/>
    <ds:schemaRef ds:uri="84e45b98-9724-46df-936f-ec42a4cf951b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6d0ea381-1626-4603-a356-2e0ae14a7169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6D6CA4D-2B7A-4AAC-93BA-06D9F7F240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e45b98-9724-46df-936f-ec42a4cf951b"/>
    <ds:schemaRef ds:uri="6d0ea381-1626-4603-a356-2e0ae14a71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FD88E2-E2CF-4B1C-A43E-6C236C9F50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504</Words>
  <Application>Microsoft Office PowerPoint</Application>
  <PresentationFormat>Widescreen</PresentationFormat>
  <Paragraphs>68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Arial</vt:lpstr>
      <vt:lpstr>Calibri</vt:lpstr>
      <vt:lpstr>Calibri Light</vt:lpstr>
      <vt:lpstr>Carlito</vt:lpstr>
      <vt:lpstr>Georgia</vt:lpstr>
      <vt:lpstr>Gibson Light</vt:lpstr>
      <vt:lpstr>Gibson Medium</vt:lpstr>
      <vt:lpstr>Poppins</vt:lpstr>
      <vt:lpstr>Poppins SemiBold</vt:lpstr>
      <vt:lpstr>Söhne</vt:lpstr>
      <vt:lpstr>Verdana</vt:lpstr>
      <vt:lpstr>Office Theme</vt:lpstr>
      <vt:lpstr>White WRHI</vt:lpstr>
      <vt:lpstr>Spares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Spares</dc:title>
  <dc:creator>Craig Parker</dc:creator>
  <cp:lastModifiedBy>Craig Parker</cp:lastModifiedBy>
  <cp:revision>1</cp:revision>
  <dcterms:created xsi:type="dcterms:W3CDTF">2024-02-13T18:56:40Z</dcterms:created>
  <dcterms:modified xsi:type="dcterms:W3CDTF">2024-02-15T12:42:19Z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0x0101006CDDA926EB07344AB32891125AAEC5BC</vt:lpwstr>
  </property>
</Properties>
</file>