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5D99-CEAE-6742-DE75-842D9BC5D8DD}" v="2" dt="2024-06-04T13:07:5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Parker" userId="70c86836-d7e6-4ae6-8761-74d99aa1dff5" providerId="ADAL" clId="{34DBD3ED-15FE-4DBD-9A3F-5B6FF626FAB9}"/>
    <pc:docChg chg="modSld">
      <pc:chgData name="Craig Parker" userId="70c86836-d7e6-4ae6-8761-74d99aa1dff5" providerId="ADAL" clId="{34DBD3ED-15FE-4DBD-9A3F-5B6FF626FAB9}" dt="2024-05-31T12:00:12.164" v="20" actId="20577"/>
      <pc:docMkLst>
        <pc:docMk/>
      </pc:docMkLst>
      <pc:sldChg chg="addSp modSp mod">
        <pc:chgData name="Craig Parker" userId="70c86836-d7e6-4ae6-8761-74d99aa1dff5" providerId="ADAL" clId="{34DBD3ED-15FE-4DBD-9A3F-5B6FF626FAB9}" dt="2024-05-31T12:00:12.164" v="20" actId="20577"/>
        <pc:sldMkLst>
          <pc:docMk/>
          <pc:sldMk cId="1646971239" sldId="256"/>
        </pc:sldMkLst>
        <pc:spChg chg="add mod">
          <ac:chgData name="Craig Parker" userId="70c86836-d7e6-4ae6-8761-74d99aa1dff5" providerId="ADAL" clId="{34DBD3ED-15FE-4DBD-9A3F-5B6FF626FAB9}" dt="2024-05-31T11:59:42.110" v="2" actId="207"/>
          <ac:spMkLst>
            <pc:docMk/>
            <pc:sldMk cId="1646971239" sldId="256"/>
            <ac:spMk id="2" creationId="{E71FD29D-FA03-CE96-2766-F9CD82B00D0E}"/>
          </ac:spMkLst>
        </pc:spChg>
        <pc:spChg chg="add mod">
          <ac:chgData name="Craig Parker" userId="70c86836-d7e6-4ae6-8761-74d99aa1dff5" providerId="ADAL" clId="{34DBD3ED-15FE-4DBD-9A3F-5B6FF626FAB9}" dt="2024-05-31T12:00:12.164" v="20" actId="20577"/>
          <ac:spMkLst>
            <pc:docMk/>
            <pc:sldMk cId="1646971239" sldId="256"/>
            <ac:spMk id="3" creationId="{C0F703D3-FA90-17C9-4955-430D87AFFE0E}"/>
          </ac:spMkLst>
        </pc:spChg>
      </pc:sldChg>
    </pc:docChg>
  </pc:docChgLst>
  <pc:docChgLst>
    <pc:chgData name="Guest User" userId="S::urn:spo:anon#308ea6b2fbb9538a90daaa97c8a2f41ba3e5d7294bea09fb025ed8267a5e8655::" providerId="AD" clId="Web-{F9A15D99-CEAE-6742-DE75-842D9BC5D8DD}"/>
    <pc:docChg chg="modSld">
      <pc:chgData name="Guest User" userId="S::urn:spo:anon#308ea6b2fbb9538a90daaa97c8a2f41ba3e5d7294bea09fb025ed8267a5e8655::" providerId="AD" clId="Web-{F9A15D99-CEAE-6742-DE75-842D9BC5D8DD}" dt="2024-06-04T13:07:57.822" v="1"/>
      <pc:docMkLst>
        <pc:docMk/>
      </pc:docMkLst>
      <pc:sldChg chg="delSp">
        <pc:chgData name="Guest User" userId="S::urn:spo:anon#308ea6b2fbb9538a90daaa97c8a2f41ba3e5d7294bea09fb025ed8267a5e8655::" providerId="AD" clId="Web-{F9A15D99-CEAE-6742-DE75-842D9BC5D8DD}" dt="2024-06-04T13:07:57.822" v="1"/>
        <pc:sldMkLst>
          <pc:docMk/>
          <pc:sldMk cId="1646971239" sldId="256"/>
        </pc:sldMkLst>
        <pc:spChg chg="del">
          <ac:chgData name="Guest User" userId="S::urn:spo:anon#308ea6b2fbb9538a90daaa97c8a2f41ba3e5d7294bea09fb025ed8267a5e8655::" providerId="AD" clId="Web-{F9A15D99-CEAE-6742-DE75-842D9BC5D8DD}" dt="2024-06-04T13:07:54.650" v="0"/>
          <ac:spMkLst>
            <pc:docMk/>
            <pc:sldMk cId="1646971239" sldId="256"/>
            <ac:spMk id="2" creationId="{E71FD29D-FA03-CE96-2766-F9CD82B00D0E}"/>
          </ac:spMkLst>
        </pc:spChg>
        <pc:spChg chg="del">
          <ac:chgData name="Guest User" userId="S::urn:spo:anon#308ea6b2fbb9538a90daaa97c8a2f41ba3e5d7294bea09fb025ed8267a5e8655::" providerId="AD" clId="Web-{F9A15D99-CEAE-6742-DE75-842D9BC5D8DD}" dt="2024-06-04T13:07:57.822" v="1"/>
          <ac:spMkLst>
            <pc:docMk/>
            <pc:sldMk cId="1646971239" sldId="256"/>
            <ac:spMk id="3" creationId="{C0F703D3-FA90-17C9-4955-430D87AFFE0E}"/>
          </ac:spMkLst>
        </pc:spChg>
      </pc:sldChg>
    </pc:docChg>
  </pc:docChgLst>
  <pc:docChgLst>
    <pc:chgData name="Guest User" userId="S::urn:spo:anon#308ea6b2fbb9538a90daaa97c8a2f41ba3e5d7294bea09fb025ed8267a5e8655::" providerId="AD" clId="Web-{6083A2B3-4A4B-774B-3689-1E0DC810C9D2}"/>
    <pc:docChg chg="modSld">
      <pc:chgData name="Guest User" userId="S::urn:spo:anon#308ea6b2fbb9538a90daaa97c8a2f41ba3e5d7294bea09fb025ed8267a5e8655::" providerId="AD" clId="Web-{6083A2B3-4A4B-774B-3689-1E0DC810C9D2}" dt="2024-05-31T11:55:06.728" v="6"/>
      <pc:docMkLst>
        <pc:docMk/>
      </pc:docMkLst>
      <pc:sldChg chg="addSp delSp modSp">
        <pc:chgData name="Guest User" userId="S::urn:spo:anon#308ea6b2fbb9538a90daaa97c8a2f41ba3e5d7294bea09fb025ed8267a5e8655::" providerId="AD" clId="Web-{6083A2B3-4A4B-774B-3689-1E0DC810C9D2}" dt="2024-05-31T11:55:06.728" v="6"/>
        <pc:sldMkLst>
          <pc:docMk/>
          <pc:sldMk cId="1646971239" sldId="256"/>
        </pc:sldMkLst>
        <pc:picChg chg="add del mod">
          <ac:chgData name="Guest User" userId="S::urn:spo:anon#308ea6b2fbb9538a90daaa97c8a2f41ba3e5d7294bea09fb025ed8267a5e8655::" providerId="AD" clId="Web-{6083A2B3-4A4B-774B-3689-1E0DC810C9D2}" dt="2024-05-31T11:55:06.728" v="6"/>
          <ac:picMkLst>
            <pc:docMk/>
            <pc:sldMk cId="1646971239" sldId="256"/>
            <ac:picMk id="2" creationId="{A3C5F364-B983-31A5-E610-0E05257214CA}"/>
          </ac:picMkLst>
        </pc:picChg>
        <pc:picChg chg="mod modCrop">
          <ac:chgData name="Guest User" userId="S::urn:spo:anon#308ea6b2fbb9538a90daaa97c8a2f41ba3e5d7294bea09fb025ed8267a5e8655::" providerId="AD" clId="Web-{6083A2B3-4A4B-774B-3689-1E0DC810C9D2}" dt="2024-05-31T11:54:42.852" v="3"/>
          <ac:picMkLst>
            <pc:docMk/>
            <pc:sldMk cId="1646971239" sldId="256"/>
            <ac:picMk id="4" creationId="{CA465357-3AFA-FE49-98F7-1B3071ED7B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9281-868B-0D7B-F955-18EC91E4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2DD8-B9C5-9CD9-AA35-4CC4B636A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E283-9604-88FE-214E-8A4101CA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DEC2-7968-F598-6472-D601FAE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B1CD-70B6-DEB6-443E-4E041C10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16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1804-4BCA-17AF-AA52-00FDA7B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C28B4-0091-A7E3-E6B3-816C2A32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E00F-286C-2FC4-7FB3-6C951C4C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472D-B7AD-28FA-6103-D2D5B6E0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09D9-9449-CFD8-07D7-7D0CFBF8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618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63F93-7ACE-2347-5588-5A72D51A7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261-8B5B-7944-1A2D-ECEBB8F1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4F08-35A2-2EEA-E09C-C66E6ACA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4A829-CB59-05BE-BE94-CFBEAA9E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D4A3-312E-7F93-3C77-F3B09397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719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95A2-6C5D-E32C-6C9B-485EDEE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E7C1-B89A-F6D3-5FFB-49170618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F72D-D2DA-9BAA-E1AF-EF762B8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1689-7412-F47E-6ACC-11D5B4B2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DE53-5A9F-043C-8E65-1A40C708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6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C7ED-5216-845E-24FC-96EE4281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F5A76-137A-F2E0-BE3B-18760721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AA906-8293-F281-20E5-9D9761CE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5933-3510-499B-501C-69E120EC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911C-3B8E-BEED-5110-D178503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611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9B39-F408-CFEB-2B4C-18754A13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135F-116D-BC85-B6FA-E7C654040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FC0A4-A5FE-BB83-6354-B25581B6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71041-126A-F0C0-0098-8B0E29F1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88DF-F0FA-DD66-FB6D-94992703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AC9F4-3BF6-3783-3A74-3676A5FA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893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37A8-FBCB-3BAD-99DA-7454E146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7558-79A4-1114-211A-A60B2101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25ECE-109C-60A3-7FB3-7DB5F9F5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5B361-9C9A-8BAC-8668-E8019425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7076-C7C8-201C-A309-55C889987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511ED-E371-0542-B060-19F07526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ABFF7-CDAE-3DE3-D44D-4D1A0F31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A44AD-D98B-7991-31DD-97A2FFF5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34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CF1D-F81E-F69C-AC81-3D059FD3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F8E3-832F-7B08-DB8E-AAF20C8C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E03A3-21B0-AAD4-EE1A-9833682D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4C357-8C2C-2BF7-1FDC-264D8602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238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2DC03-91E5-807F-3258-ADBAD991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030B1-52AD-F3A1-EC73-3D2F4089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6D7EF-CAEF-B4BE-166B-4120E8F4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CCD7-8DE4-F524-0B72-B812105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9B02-1C4E-D2E2-1EF0-838449DC6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567DC-28B3-D5C3-AD2E-A8B3B115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233F-F25F-E55F-8882-BB8EC7E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CDCD-1587-7148-76C0-75012BF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5E953-7389-7BB3-8293-A8307BE0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925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E937-7F5F-4842-6269-F572D071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53F43-ABF1-8A20-3C0F-720CBB06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305E-F459-8740-C3DC-146BA0E4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408DE-EFC9-3BE1-4536-D5BD4D6D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4A5BF-BECE-81F2-9363-0532403D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22C74-762B-D80E-0E5E-CB6448FB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2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74D74-15B4-2953-1461-574A1970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69D2-E793-94D6-1AF5-21BC46B7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BE76-7562-74F2-91D7-F4E2F1D0C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ADD5A-E3A3-478C-8443-158D8B17C208}" type="datetimeFigureOut">
              <a:rPr lang="en-ZA" smtClean="0"/>
              <a:t>2024/06/04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8F23-13EE-FB76-FA1F-799CC2EE0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0BB7-2ACF-E522-8F95-487CEF9E2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299D4-E2F3-4EBE-A3DE-3CA7F49821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123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465357-3AFA-FE49-98F7-1B3071ED7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6" b="-267"/>
          <a:stretch/>
        </p:blipFill>
        <p:spPr>
          <a:xfrm>
            <a:off x="136670" y="1570775"/>
            <a:ext cx="12055330" cy="4054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9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Parker</dc:creator>
  <cp:revision>6</cp:revision>
  <dcterms:created xsi:type="dcterms:W3CDTF">2024-05-31T11:41:38Z</dcterms:created>
  <dcterms:modified xsi:type="dcterms:W3CDTF">2024-06-04T13:08:05Z</dcterms:modified>
</cp:coreProperties>
</file>