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62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0A310F-29A4-4CF9-1362-441BA548EFF0}"/>
              </a:ext>
            </a:extLst>
          </p:cNvPr>
          <p:cNvSpPr txBox="1"/>
          <p:nvPr/>
        </p:nvSpPr>
        <p:spPr>
          <a:xfrm>
            <a:off x="2004486" y="613137"/>
            <a:ext cx="51527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Environmental Pollution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Definition: The contamination of the environment by harmful substances or activities.
Types:
Air Pollution
Water Pollution
Soil Pollution
Noise Pollution
Why it matters: It affects human health, ecosystems, and the climate.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AF87B8-91A7-F58A-57D9-C59AA25D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29" y="0"/>
            <a:ext cx="4776171" cy="489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2900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BA951F-6174-A44E-FE0C-06697550059B}"/>
              </a:ext>
            </a:extLst>
          </p:cNvPr>
          <p:cNvSpPr txBox="1"/>
          <p:nvPr/>
        </p:nvSpPr>
        <p:spPr>
          <a:xfrm>
            <a:off x="2157772" y="1367767"/>
            <a:ext cx="71512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of Environmental Pollution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Air Pollution: Emissions from industries, vehicles, and burning fossil fuels.
Water Pollution: Dumping industrial waste, plastic, and sewage into water bodies.
Soil Pollution: Overuse of pesticides, chemical fertilizers, and improper waste disposal.
Noise Pollution: Urbanization, traffic, and industrial noise.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97356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B4FCF1-FE8D-01F3-18DC-92A1F27CDC05}"/>
              </a:ext>
            </a:extLst>
          </p:cNvPr>
          <p:cNvSpPr txBox="1"/>
          <p:nvPr/>
        </p:nvSpPr>
        <p:spPr>
          <a:xfrm>
            <a:off x="5175704" y="25168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D72A4E-F1D4-AFC0-A73F-C328C5855788}"/>
              </a:ext>
            </a:extLst>
          </p:cNvPr>
          <p:cNvSpPr txBox="1"/>
          <p:nvPr/>
        </p:nvSpPr>
        <p:spPr>
          <a:xfrm>
            <a:off x="659712" y="665607"/>
            <a:ext cx="65446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dirty="0"/>
          </a:p>
          <a:p>
            <a:pPr algn="l"/>
            <a:r>
              <a:rPr lang="en-GB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 of Environmental Pollution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On Health: Respiratory issues, cardiovascular diseases, and waterborne illnesses.
On Environment:
Loss of biodiversity.
Soil infertility.
Contaminated water bodies.
On Climate: Contribution to global warming and extreme weather patterns.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390F50A-CEC4-B868-807A-8269BB0E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504" y="-5410"/>
            <a:ext cx="5081965" cy="66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799290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6EF2ED-DA29-98E6-49C9-2AF889E1BA27}"/>
              </a:ext>
            </a:extLst>
          </p:cNvPr>
          <p:cNvSpPr txBox="1"/>
          <p:nvPr/>
        </p:nvSpPr>
        <p:spPr>
          <a:xfrm>
            <a:off x="1732701" y="453369"/>
            <a:ext cx="38798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to Combat Pollution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Air Pollution:
Use of renewable energy.
Planting trees.
Reducing vehicle emissions.
Water Pollution:
Proper waste management.
Cleaning water bodies.
Promoting water conservation.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7A25DC-7EE1-D798-6BF9-8C8DF1373CE1}"/>
              </a:ext>
            </a:extLst>
          </p:cNvPr>
          <p:cNvSpPr txBox="1"/>
          <p:nvPr/>
        </p:nvSpPr>
        <p:spPr>
          <a:xfrm>
            <a:off x="5978088" y="577764"/>
            <a:ext cx="2947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Pollution:
Organic farming.
Recycling waste.
Proper disposal of hazardous substances.
Noise Pollution:
Implementing soundproofing measures.
Regulating industrial noise.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988833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01429D-6535-04CC-17B9-E780B3396DE3}"/>
              </a:ext>
            </a:extLst>
          </p:cNvPr>
          <p:cNvSpPr txBox="1"/>
          <p:nvPr/>
        </p:nvSpPr>
        <p:spPr>
          <a:xfrm>
            <a:off x="1685536" y="359041"/>
            <a:ext cx="482315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Responsibility: Reduce, reuse, recycle; avoid single-use plastics; conserve energy and water.
Community Role: Organize clean-up drives and awareness campaigns.
Global Efforts: Support policies and international agreements to reduce pollution.
Remember: Protecting the environment ensures a sustainable future for everyone.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A99C26-6DFE-8996-72FF-30E0C19D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687" y="613137"/>
            <a:ext cx="5683313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7072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05D398-A82F-DE9A-BEFB-6B49864F8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01" y="0"/>
            <a:ext cx="900840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33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Custom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sr7558534@gmail.com</dc:creator>
  <cp:lastModifiedBy>DOLPHIN</cp:lastModifiedBy>
  <cp:revision>3</cp:revision>
  <dcterms:created xsi:type="dcterms:W3CDTF">2024-12-06T18:52:26Z</dcterms:created>
  <dcterms:modified xsi:type="dcterms:W3CDTF">2024-12-08T06:10:48Z</dcterms:modified>
</cp:coreProperties>
</file>