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ED7C-493B-4B61-9A3B-15E6EE4136B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18D7-AA43-4E63-9822-6BBC7AFD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6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ED7C-493B-4B61-9A3B-15E6EE4136B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18D7-AA43-4E63-9822-6BBC7AFD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0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ED7C-493B-4B61-9A3B-15E6EE4136B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18D7-AA43-4E63-9822-6BBC7AFD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6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ED7C-493B-4B61-9A3B-15E6EE4136B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18D7-AA43-4E63-9822-6BBC7AFD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9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ED7C-493B-4B61-9A3B-15E6EE4136B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18D7-AA43-4E63-9822-6BBC7AFD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ED7C-493B-4B61-9A3B-15E6EE4136B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18D7-AA43-4E63-9822-6BBC7AFD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7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ED7C-493B-4B61-9A3B-15E6EE4136B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18D7-AA43-4E63-9822-6BBC7AFD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4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ED7C-493B-4B61-9A3B-15E6EE4136B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18D7-AA43-4E63-9822-6BBC7AFD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4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ED7C-493B-4B61-9A3B-15E6EE4136B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18D7-AA43-4E63-9822-6BBC7AFD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7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ED7C-493B-4B61-9A3B-15E6EE4136B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18D7-AA43-4E63-9822-6BBC7AFD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ED7C-493B-4B61-9A3B-15E6EE4136B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18D7-AA43-4E63-9822-6BBC7AFD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4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8ED7C-493B-4B61-9A3B-15E6EE4136B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E18D7-AA43-4E63-9822-6BBC7AFD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2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8937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(value="/</a:t>
            </a:r>
            <a:r>
              <a:rPr lang="en-US" dirty="0" err="1" smtClean="0"/>
              <a:t>addCustomer</a:t>
            </a:r>
            <a:r>
              <a:rPr lang="en-US" dirty="0" smtClean="0"/>
              <a:t>",method=</a:t>
            </a:r>
            <a:r>
              <a:rPr lang="en-US" dirty="0" err="1" smtClean="0"/>
              <a:t>RequestMethod.</a:t>
            </a:r>
            <a:r>
              <a:rPr lang="en-US" b="1" i="1" dirty="0" err="1" smtClean="0"/>
              <a:t>POST</a:t>
            </a:r>
            <a:r>
              <a:rPr lang="en-US" b="1" i="1" dirty="0" smtClean="0"/>
              <a:t>)</a:t>
            </a:r>
          </a:p>
          <a:p>
            <a:r>
              <a:rPr lang="en-US" b="1" dirty="0" smtClean="0"/>
              <a:t>private String </a:t>
            </a:r>
            <a:r>
              <a:rPr lang="en-US" b="1" dirty="0" err="1" smtClean="0"/>
              <a:t>addCustomer</a:t>
            </a:r>
            <a:r>
              <a:rPr lang="en-US" b="1" dirty="0" smtClean="0"/>
              <a:t>(@</a:t>
            </a:r>
            <a:r>
              <a:rPr lang="en-US" b="1" dirty="0" err="1" smtClean="0"/>
              <a:t>ModelAttribute</a:t>
            </a:r>
            <a:r>
              <a:rPr lang="en-US" b="1" dirty="0" smtClean="0"/>
              <a:t>("customer")@Validated Customer </a:t>
            </a:r>
            <a:r>
              <a:rPr lang="en-US" b="1" dirty="0" err="1" smtClean="0"/>
              <a:t>customer,ModelMap</a:t>
            </a:r>
            <a:r>
              <a:rPr lang="en-US" b="1" dirty="0" smtClean="0"/>
              <a:t> </a:t>
            </a:r>
            <a:r>
              <a:rPr lang="en-US" b="1" dirty="0" err="1" smtClean="0"/>
              <a:t>model,BindingResult</a:t>
            </a:r>
            <a:r>
              <a:rPr lang="en-US" b="1" dirty="0" smtClean="0"/>
              <a:t> </a:t>
            </a:r>
            <a:r>
              <a:rPr lang="en-US" b="1" dirty="0" err="1" smtClean="0"/>
              <a:t>result,SessionStatus</a:t>
            </a:r>
            <a:r>
              <a:rPr lang="en-US" b="1" dirty="0" smtClean="0"/>
              <a:t> status)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returnVal</a:t>
            </a:r>
            <a:r>
              <a:rPr lang="en-US" dirty="0" smtClean="0"/>
              <a:t>="show";</a:t>
            </a:r>
          </a:p>
          <a:p>
            <a:r>
              <a:rPr lang="en-US" dirty="0" err="1" smtClean="0"/>
              <a:t>customerValidation.validate</a:t>
            </a:r>
            <a:r>
              <a:rPr lang="en-US" dirty="0" smtClean="0"/>
              <a:t>(customer, result);</a:t>
            </a:r>
          </a:p>
          <a:p>
            <a:endParaRPr lang="en-US" dirty="0" smtClean="0"/>
          </a:p>
          <a:p>
            <a:r>
              <a:rPr lang="en-US" b="1" dirty="0" smtClean="0"/>
              <a:t>if(</a:t>
            </a:r>
            <a:r>
              <a:rPr lang="en-US" b="1" dirty="0" err="1" smtClean="0"/>
              <a:t>result.hasFieldErrors</a:t>
            </a:r>
            <a:r>
              <a:rPr lang="en-US" b="1" dirty="0" smtClean="0"/>
              <a:t>())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returnVal</a:t>
            </a:r>
            <a:r>
              <a:rPr lang="en-US" dirty="0" smtClean="0"/>
              <a:t>="customer";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/>
              <a:t>else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status.setComplete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model.addAttribute</a:t>
            </a:r>
            <a:r>
              <a:rPr lang="en-US" dirty="0" smtClean="0"/>
              <a:t>("</a:t>
            </a:r>
            <a:r>
              <a:rPr lang="en-US" dirty="0" err="1" smtClean="0"/>
              <a:t>customer",customer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/>
              <a:t>return </a:t>
            </a:r>
            <a:r>
              <a:rPr lang="en-US" b="1" dirty="0" err="1" smtClean="0"/>
              <a:t>returnVal</a:t>
            </a:r>
            <a:r>
              <a:rPr lang="en-US" b="1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15408" y="5248405"/>
            <a:ext cx="378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Controller Class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5444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8937"/>
            <a:ext cx="1219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valid.name=Customer Name Is Required</a:t>
            </a:r>
          </a:p>
          <a:p>
            <a:r>
              <a:rPr lang="en-US" dirty="0" err="1"/>
              <a:t>valid.gender</a:t>
            </a:r>
            <a:r>
              <a:rPr lang="en-US" dirty="0"/>
              <a:t>=Customer Gender Is Required</a:t>
            </a:r>
          </a:p>
          <a:p>
            <a:r>
              <a:rPr lang="en-US" dirty="0" err="1"/>
              <a:t>valid.degree</a:t>
            </a:r>
            <a:r>
              <a:rPr lang="en-US" dirty="0"/>
              <a:t>=Customer Education Is Required</a:t>
            </a:r>
          </a:p>
          <a:p>
            <a:r>
              <a:rPr lang="en-US" dirty="0" err="1"/>
              <a:t>valid.language</a:t>
            </a:r>
            <a:r>
              <a:rPr lang="en-US" dirty="0"/>
              <a:t>=Customer Language Is Required</a:t>
            </a:r>
          </a:p>
          <a:p>
            <a:r>
              <a:rPr lang="en-US" dirty="0" err="1"/>
              <a:t>valid.password</a:t>
            </a:r>
            <a:r>
              <a:rPr lang="en-US" dirty="0"/>
              <a:t>=Customer Password Is Required</a:t>
            </a:r>
          </a:p>
          <a:p>
            <a:r>
              <a:rPr lang="en-US" dirty="0" err="1"/>
              <a:t>valid.address</a:t>
            </a:r>
            <a:r>
              <a:rPr lang="en-US" dirty="0"/>
              <a:t>=Customer Address Is Required</a:t>
            </a:r>
          </a:p>
          <a:p>
            <a:r>
              <a:rPr lang="en-US" dirty="0" err="1"/>
              <a:t>valid.password.range</a:t>
            </a:r>
            <a:r>
              <a:rPr lang="en-US" dirty="0"/>
              <a:t>=Customer Password Range Must Be Between 6 To 12 Character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15408" y="5248405"/>
            <a:ext cx="3782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Validation Property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3414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8937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&lt;%@ page </a:t>
            </a:r>
            <a:r>
              <a:rPr lang="fr-FR" dirty="0" err="1"/>
              <a:t>language</a:t>
            </a:r>
            <a:r>
              <a:rPr lang="fr-FR" dirty="0"/>
              <a:t>=</a:t>
            </a:r>
            <a:r>
              <a:rPr lang="fr-FR" i="1" dirty="0"/>
              <a:t>"java" </a:t>
            </a:r>
            <a:r>
              <a:rPr lang="fr-FR" i="1" dirty="0" err="1"/>
              <a:t>contentType</a:t>
            </a:r>
            <a:r>
              <a:rPr lang="fr-FR" i="1" dirty="0"/>
              <a:t>="</a:t>
            </a:r>
            <a:r>
              <a:rPr lang="fr-FR" i="1" dirty="0" err="1"/>
              <a:t>text</a:t>
            </a:r>
            <a:r>
              <a:rPr lang="fr-FR" i="1" dirty="0"/>
              <a:t>/html; </a:t>
            </a:r>
            <a:r>
              <a:rPr lang="fr-FR" i="1" dirty="0" err="1"/>
              <a:t>charset</a:t>
            </a:r>
            <a:r>
              <a:rPr lang="fr-FR" i="1" dirty="0"/>
              <a:t>=ISO-8859-1"</a:t>
            </a:r>
          </a:p>
          <a:p>
            <a:r>
              <a:rPr lang="en-US" dirty="0"/>
              <a:t>    </a:t>
            </a:r>
            <a:r>
              <a:rPr lang="en-US" dirty="0" err="1"/>
              <a:t>pageEncoding</a:t>
            </a:r>
            <a:r>
              <a:rPr lang="en-US" dirty="0"/>
              <a:t>=</a:t>
            </a:r>
            <a:r>
              <a:rPr lang="en-US" i="1" dirty="0"/>
              <a:t>"ISO-8859-1"%&gt;</a:t>
            </a:r>
          </a:p>
          <a:p>
            <a:r>
              <a:rPr lang="sv-SE" dirty="0"/>
              <a:t>&lt;%@ taglib uri=</a:t>
            </a:r>
            <a:r>
              <a:rPr lang="sv-SE" i="1" dirty="0"/>
              <a:t>"http://www.springframework.org/tags/form" prefix="form"%&gt;</a:t>
            </a:r>
          </a:p>
          <a:p>
            <a:r>
              <a:rPr lang="en-US" dirty="0"/>
              <a:t>&lt;!DOCTYPE html PUBLIC "-//W3C//DTD HTML 4.01 Transitional//EN" "http://www.w3.org/TR/html4/loose.dtd"&gt;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&lt;meta http-</a:t>
            </a:r>
            <a:r>
              <a:rPr lang="en-US" dirty="0" err="1"/>
              <a:t>equiv</a:t>
            </a:r>
            <a:r>
              <a:rPr lang="en-US" dirty="0"/>
              <a:t>=</a:t>
            </a:r>
            <a:r>
              <a:rPr lang="en-US" i="1" dirty="0"/>
              <a:t>"Content-Type" content="text/html; charset=ISO-8859-1"&gt;</a:t>
            </a:r>
          </a:p>
          <a:p>
            <a:r>
              <a:rPr lang="en-US" dirty="0"/>
              <a:t>&lt;title&gt;Insert title here&lt;/title&gt;</a:t>
            </a:r>
          </a:p>
          <a:p>
            <a:r>
              <a:rPr lang="en-US" dirty="0"/>
              <a:t>&lt;/head&gt;</a:t>
            </a:r>
          </a:p>
          <a:p>
            <a:endParaRPr lang="en-US" dirty="0"/>
          </a:p>
          <a:p>
            <a:r>
              <a:rPr lang="en-US" dirty="0"/>
              <a:t>&lt;body&gt;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i="1" dirty="0"/>
              <a:t>"customer"&gt;Add Customer&lt;/a&gt;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15408" y="5248405"/>
            <a:ext cx="378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Index.jsp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0897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8937"/>
            <a:ext cx="12192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&lt;%@ page </a:t>
            </a:r>
            <a:r>
              <a:rPr lang="fr-FR" dirty="0" err="1"/>
              <a:t>language</a:t>
            </a:r>
            <a:r>
              <a:rPr lang="fr-FR" dirty="0"/>
              <a:t>=</a:t>
            </a:r>
            <a:r>
              <a:rPr lang="fr-FR" i="1" dirty="0"/>
              <a:t>"java" </a:t>
            </a:r>
            <a:r>
              <a:rPr lang="fr-FR" i="1" dirty="0" err="1"/>
              <a:t>contentType</a:t>
            </a:r>
            <a:r>
              <a:rPr lang="fr-FR" i="1" dirty="0"/>
              <a:t>="</a:t>
            </a:r>
            <a:r>
              <a:rPr lang="fr-FR" i="1" dirty="0" err="1"/>
              <a:t>text</a:t>
            </a:r>
            <a:r>
              <a:rPr lang="fr-FR" i="1" dirty="0"/>
              <a:t>/html; </a:t>
            </a:r>
            <a:r>
              <a:rPr lang="fr-FR" i="1" dirty="0" err="1"/>
              <a:t>charset</a:t>
            </a:r>
            <a:r>
              <a:rPr lang="fr-FR" i="1" dirty="0"/>
              <a:t>=ISO-8859-1"</a:t>
            </a:r>
          </a:p>
          <a:p>
            <a:r>
              <a:rPr lang="en-US" dirty="0"/>
              <a:t>    </a:t>
            </a:r>
            <a:r>
              <a:rPr lang="en-US" dirty="0" err="1"/>
              <a:t>pageEncoding</a:t>
            </a:r>
            <a:r>
              <a:rPr lang="en-US" dirty="0"/>
              <a:t>=</a:t>
            </a:r>
            <a:r>
              <a:rPr lang="en-US" i="1" dirty="0"/>
              <a:t>"ISO-8859-1"%&gt;</a:t>
            </a:r>
          </a:p>
          <a:p>
            <a:r>
              <a:rPr lang="sv-SE" dirty="0"/>
              <a:t>&lt;%@ taglib uri=</a:t>
            </a:r>
            <a:r>
              <a:rPr lang="sv-SE" i="1" dirty="0"/>
              <a:t>"http://www.springframework.org/tags/form" prefix="form" %&gt;</a:t>
            </a:r>
          </a:p>
          <a:p>
            <a:r>
              <a:rPr lang="en-US" dirty="0"/>
              <a:t>&lt;!DOCTYPE html PUBLIC "-//W3C//DTD HTML 4.01 Transitional//EN" "http://www.w3.org/TR/html4/loose.dtd"&gt;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&lt;meta http-</a:t>
            </a:r>
            <a:r>
              <a:rPr lang="en-US" dirty="0" err="1"/>
              <a:t>equiv</a:t>
            </a:r>
            <a:r>
              <a:rPr lang="en-US" dirty="0"/>
              <a:t>=</a:t>
            </a:r>
            <a:r>
              <a:rPr lang="en-US" i="1" dirty="0"/>
              <a:t>"Content-Type" content="text/html; charset=ISO-8859-1"&gt;</a:t>
            </a:r>
          </a:p>
          <a:p>
            <a:r>
              <a:rPr lang="en-US" dirty="0"/>
              <a:t>&lt;title&gt;Insert title here&lt;/title&gt;</a:t>
            </a:r>
          </a:p>
          <a:p>
            <a:r>
              <a:rPr lang="en-US" dirty="0"/>
              <a:t>&lt;style type=</a:t>
            </a:r>
            <a:r>
              <a:rPr lang="en-US" i="1" dirty="0"/>
              <a:t>"text/</a:t>
            </a:r>
            <a:r>
              <a:rPr lang="en-US" i="1" dirty="0" err="1"/>
              <a:t>css</a:t>
            </a:r>
            <a:r>
              <a:rPr lang="en-US" i="1" dirty="0"/>
              <a:t>"&gt;</a:t>
            </a:r>
          </a:p>
          <a:p>
            <a:r>
              <a:rPr lang="en-US" i="1" dirty="0"/>
              <a:t>.error{</a:t>
            </a:r>
          </a:p>
          <a:p>
            <a:r>
              <a:rPr lang="en-US" dirty="0"/>
              <a:t>color: </a:t>
            </a:r>
            <a:r>
              <a:rPr lang="en-US" i="1" dirty="0"/>
              <a:t>red;</a:t>
            </a:r>
          </a:p>
          <a:p>
            <a:r>
              <a:rPr lang="en-US" dirty="0"/>
              <a:t>}</a:t>
            </a:r>
          </a:p>
          <a:p>
            <a:r>
              <a:rPr lang="en-US" i="1" dirty="0"/>
              <a:t>.</a:t>
            </a:r>
            <a:r>
              <a:rPr lang="en-US" i="1" dirty="0" err="1"/>
              <a:t>errorBlock</a:t>
            </a:r>
            <a:r>
              <a:rPr lang="en-US" i="1" dirty="0"/>
              <a:t>{</a:t>
            </a:r>
          </a:p>
          <a:p>
            <a:r>
              <a:rPr lang="en-US" dirty="0"/>
              <a:t>color: </a:t>
            </a:r>
            <a:r>
              <a:rPr lang="en-US" i="1" dirty="0"/>
              <a:t>#000;</a:t>
            </a:r>
          </a:p>
          <a:p>
            <a:r>
              <a:rPr lang="en-US" dirty="0"/>
              <a:t>background-color: </a:t>
            </a:r>
            <a:r>
              <a:rPr lang="en-US" i="1" dirty="0"/>
              <a:t>#</a:t>
            </a:r>
            <a:r>
              <a:rPr lang="en-US" i="1" dirty="0" err="1"/>
              <a:t>ffeeee</a:t>
            </a:r>
            <a:r>
              <a:rPr lang="en-US" i="1" dirty="0"/>
              <a:t>;</a:t>
            </a:r>
          </a:p>
          <a:p>
            <a:r>
              <a:rPr lang="en-US" dirty="0"/>
              <a:t>border: </a:t>
            </a:r>
            <a:r>
              <a:rPr lang="en-US" i="1" dirty="0"/>
              <a:t>3px solid #ff0000;</a:t>
            </a:r>
          </a:p>
          <a:p>
            <a:r>
              <a:rPr lang="en-US" dirty="0"/>
              <a:t>padding: </a:t>
            </a:r>
            <a:r>
              <a:rPr lang="en-US" i="1" dirty="0"/>
              <a:t>8px;</a:t>
            </a:r>
          </a:p>
          <a:p>
            <a:r>
              <a:rPr lang="en-US" dirty="0"/>
              <a:t>margin: </a:t>
            </a:r>
            <a:r>
              <a:rPr lang="en-US" i="1" dirty="0"/>
              <a:t>16px;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form:form</a:t>
            </a:r>
            <a:r>
              <a:rPr lang="en-US" dirty="0"/>
              <a:t> method=</a:t>
            </a:r>
            <a:r>
              <a:rPr lang="en-US" i="1" dirty="0"/>
              <a:t>"POST" action="</a:t>
            </a:r>
            <a:r>
              <a:rPr lang="en-US" i="1" dirty="0" err="1"/>
              <a:t>addCustomer</a:t>
            </a:r>
            <a:r>
              <a:rPr lang="en-US" i="1" dirty="0"/>
              <a:t>" </a:t>
            </a:r>
            <a:r>
              <a:rPr lang="en-US" i="1" dirty="0" err="1"/>
              <a:t>commandName</a:t>
            </a:r>
            <a:r>
              <a:rPr lang="en-US" i="1" dirty="0"/>
              <a:t>="customer"&gt;</a:t>
            </a:r>
          </a:p>
          <a:p>
            <a:r>
              <a:rPr lang="en-US" dirty="0"/>
              <a:t>&lt;</a:t>
            </a:r>
            <a:r>
              <a:rPr lang="en-US" dirty="0" err="1"/>
              <a:t>form:errors</a:t>
            </a:r>
            <a:r>
              <a:rPr lang="en-US" dirty="0"/>
              <a:t> path=</a:t>
            </a:r>
            <a:r>
              <a:rPr lang="en-US" i="1" dirty="0"/>
              <a:t>"*" </a:t>
            </a:r>
            <a:r>
              <a:rPr lang="en-US" i="1" dirty="0" err="1"/>
              <a:t>cssClass</a:t>
            </a:r>
            <a:r>
              <a:rPr lang="en-US" i="1" dirty="0"/>
              <a:t>="</a:t>
            </a:r>
            <a:r>
              <a:rPr lang="en-US" i="1" dirty="0" err="1"/>
              <a:t>errorBlock</a:t>
            </a:r>
            <a:r>
              <a:rPr lang="en-US" i="1" dirty="0"/>
              <a:t>" element="div"&gt;&lt;/</a:t>
            </a:r>
            <a:r>
              <a:rPr lang="en-US" i="1" dirty="0" err="1"/>
              <a:t>form:errors</a:t>
            </a:r>
            <a:r>
              <a:rPr lang="en-US" i="1" dirty="0"/>
              <a:t>&gt;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15408" y="5248405"/>
            <a:ext cx="378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Customer.jsp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6589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8937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&lt;table&gt;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&lt;td&gt;&lt;</a:t>
            </a:r>
            <a:r>
              <a:rPr lang="en-US" dirty="0" err="1" smtClean="0"/>
              <a:t>form:label</a:t>
            </a:r>
            <a:r>
              <a:rPr lang="en-US" dirty="0" smtClean="0"/>
              <a:t> path=</a:t>
            </a:r>
            <a:r>
              <a:rPr lang="en-US" i="1" dirty="0" smtClean="0"/>
              <a:t>"name"&gt;Name:&lt;/</a:t>
            </a:r>
            <a:r>
              <a:rPr lang="en-US" i="1" dirty="0" err="1" smtClean="0"/>
              <a:t>form:label</a:t>
            </a:r>
            <a:r>
              <a:rPr lang="en-US" i="1" dirty="0" smtClean="0"/>
              <a:t>&gt;&lt;/td&gt;</a:t>
            </a:r>
          </a:p>
          <a:p>
            <a:r>
              <a:rPr lang="en-US" dirty="0" smtClean="0"/>
              <a:t>&lt;td&gt;&lt;</a:t>
            </a:r>
            <a:r>
              <a:rPr lang="en-US" dirty="0" err="1" smtClean="0"/>
              <a:t>form:input</a:t>
            </a:r>
            <a:r>
              <a:rPr lang="en-US" dirty="0" smtClean="0"/>
              <a:t> path=</a:t>
            </a:r>
            <a:r>
              <a:rPr lang="en-US" i="1" dirty="0" smtClean="0"/>
              <a:t>"name"/&gt;&lt;/td&gt;</a:t>
            </a:r>
          </a:p>
          <a:p>
            <a:r>
              <a:rPr lang="en-US" dirty="0" smtClean="0"/>
              <a:t>&lt;td&gt;&lt;</a:t>
            </a:r>
            <a:r>
              <a:rPr lang="en-US" dirty="0" err="1" smtClean="0"/>
              <a:t>form:errors</a:t>
            </a:r>
            <a:r>
              <a:rPr lang="en-US" dirty="0" smtClean="0"/>
              <a:t> path=</a:t>
            </a:r>
            <a:r>
              <a:rPr lang="en-US" i="1" dirty="0" smtClean="0"/>
              <a:t>"name" </a:t>
            </a:r>
            <a:r>
              <a:rPr lang="en-US" i="1" dirty="0" err="1" smtClean="0"/>
              <a:t>cssclass</a:t>
            </a:r>
            <a:r>
              <a:rPr lang="en-US" i="1" dirty="0" smtClean="0"/>
              <a:t>="error"/&gt;&lt;/td&gt;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&lt;td&gt;&lt;</a:t>
            </a:r>
            <a:r>
              <a:rPr lang="en-US" dirty="0" err="1" smtClean="0"/>
              <a:t>form:label</a:t>
            </a:r>
            <a:r>
              <a:rPr lang="en-US" dirty="0" smtClean="0"/>
              <a:t> path=</a:t>
            </a:r>
            <a:r>
              <a:rPr lang="en-US" i="1" dirty="0" smtClean="0"/>
              <a:t>"password"&gt;Password:&lt;/</a:t>
            </a:r>
            <a:r>
              <a:rPr lang="en-US" i="1" dirty="0" err="1" smtClean="0"/>
              <a:t>form:label</a:t>
            </a:r>
            <a:r>
              <a:rPr lang="en-US" i="1" dirty="0" smtClean="0"/>
              <a:t>&gt;&lt;/td&gt;</a:t>
            </a:r>
          </a:p>
          <a:p>
            <a:r>
              <a:rPr lang="en-US" dirty="0" smtClean="0"/>
              <a:t>&lt;td&gt;&lt;</a:t>
            </a:r>
            <a:r>
              <a:rPr lang="en-US" dirty="0" err="1" smtClean="0"/>
              <a:t>form:password</a:t>
            </a:r>
            <a:r>
              <a:rPr lang="en-US" dirty="0" smtClean="0"/>
              <a:t> path=</a:t>
            </a:r>
            <a:r>
              <a:rPr lang="en-US" i="1" dirty="0" smtClean="0"/>
              <a:t>"password"/&gt;&lt;/td&gt;</a:t>
            </a:r>
          </a:p>
          <a:p>
            <a:r>
              <a:rPr lang="en-US" dirty="0" smtClean="0"/>
              <a:t>&lt;td&gt;&lt;</a:t>
            </a:r>
            <a:r>
              <a:rPr lang="en-US" dirty="0" err="1" smtClean="0"/>
              <a:t>form:errors</a:t>
            </a:r>
            <a:r>
              <a:rPr lang="en-US" dirty="0" smtClean="0"/>
              <a:t> path=</a:t>
            </a:r>
            <a:r>
              <a:rPr lang="en-US" i="1" dirty="0" smtClean="0"/>
              <a:t>"password" </a:t>
            </a:r>
            <a:r>
              <a:rPr lang="en-US" i="1" dirty="0" err="1" smtClean="0"/>
              <a:t>cssClass</a:t>
            </a:r>
            <a:r>
              <a:rPr lang="en-US" i="1" dirty="0" smtClean="0"/>
              <a:t>="error"/&gt;&lt;/td&gt;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&lt;td&gt;&lt;</a:t>
            </a:r>
            <a:r>
              <a:rPr lang="en-US" dirty="0" err="1" smtClean="0"/>
              <a:t>form:label</a:t>
            </a:r>
            <a:r>
              <a:rPr lang="en-US" dirty="0" smtClean="0"/>
              <a:t> path=</a:t>
            </a:r>
            <a:r>
              <a:rPr lang="en-US" i="1" dirty="0" smtClean="0"/>
              <a:t>"address"&gt;Address:&lt;/</a:t>
            </a:r>
            <a:r>
              <a:rPr lang="en-US" i="1" dirty="0" err="1" smtClean="0"/>
              <a:t>form:label</a:t>
            </a:r>
            <a:r>
              <a:rPr lang="en-US" i="1" dirty="0" smtClean="0"/>
              <a:t>&gt;&lt;/td&gt;</a:t>
            </a:r>
          </a:p>
          <a:p>
            <a:r>
              <a:rPr lang="en-US" dirty="0" smtClean="0"/>
              <a:t>&lt;td&gt;&lt;</a:t>
            </a:r>
            <a:r>
              <a:rPr lang="en-US" dirty="0" err="1" smtClean="0"/>
              <a:t>form:textarea</a:t>
            </a:r>
            <a:r>
              <a:rPr lang="en-US" dirty="0" smtClean="0"/>
              <a:t> cols=</a:t>
            </a:r>
            <a:r>
              <a:rPr lang="en-US" i="1" dirty="0" smtClean="0"/>
              <a:t>"30" rows="5" path="address"/&gt;&lt;/td&gt;</a:t>
            </a:r>
          </a:p>
          <a:p>
            <a:r>
              <a:rPr lang="en-US" dirty="0" smtClean="0"/>
              <a:t>&lt;td&gt;&lt;</a:t>
            </a:r>
            <a:r>
              <a:rPr lang="en-US" dirty="0" err="1" smtClean="0"/>
              <a:t>form:errors</a:t>
            </a:r>
            <a:r>
              <a:rPr lang="en-US" dirty="0" smtClean="0"/>
              <a:t> path=</a:t>
            </a:r>
            <a:r>
              <a:rPr lang="en-US" i="1" dirty="0" smtClean="0"/>
              <a:t>"address" </a:t>
            </a:r>
            <a:r>
              <a:rPr lang="en-US" i="1" dirty="0" err="1" smtClean="0"/>
              <a:t>cssclass</a:t>
            </a:r>
            <a:r>
              <a:rPr lang="en-US" i="1" dirty="0" smtClean="0"/>
              <a:t>="error"/&gt;&lt;/td&gt;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&lt;td&gt;&lt;</a:t>
            </a:r>
            <a:r>
              <a:rPr lang="en-US" dirty="0" err="1" smtClean="0"/>
              <a:t>form:label</a:t>
            </a:r>
            <a:r>
              <a:rPr lang="en-US" dirty="0" smtClean="0"/>
              <a:t> path=</a:t>
            </a:r>
            <a:r>
              <a:rPr lang="en-US" i="1" dirty="0" smtClean="0"/>
              <a:t>"language"&gt;Technologies:&lt;/</a:t>
            </a:r>
            <a:r>
              <a:rPr lang="en-US" i="1" dirty="0" err="1" smtClean="0"/>
              <a:t>form:label</a:t>
            </a:r>
            <a:r>
              <a:rPr lang="en-US" i="1" dirty="0" smtClean="0"/>
              <a:t>&gt;&lt;/td&gt;</a:t>
            </a:r>
          </a:p>
          <a:p>
            <a:r>
              <a:rPr lang="en-US" dirty="0" smtClean="0"/>
              <a:t>&lt;td&gt;&lt;</a:t>
            </a:r>
            <a:r>
              <a:rPr lang="en-US" dirty="0" err="1" smtClean="0"/>
              <a:t>form:checkboxes</a:t>
            </a:r>
            <a:r>
              <a:rPr lang="en-US" dirty="0" smtClean="0"/>
              <a:t> items=</a:t>
            </a:r>
            <a:r>
              <a:rPr lang="en-US" i="1" dirty="0" smtClean="0"/>
              <a:t>"${</a:t>
            </a:r>
            <a:r>
              <a:rPr lang="en-US" i="1" dirty="0" err="1" smtClean="0"/>
              <a:t>customerDynamic.languages</a:t>
            </a:r>
            <a:r>
              <a:rPr lang="en-US" i="1" dirty="0" smtClean="0"/>
              <a:t>}" path="language"/&gt;&lt;/td&gt;</a:t>
            </a:r>
          </a:p>
          <a:p>
            <a:r>
              <a:rPr lang="en-US" dirty="0" smtClean="0"/>
              <a:t>&lt;td&gt;&lt;</a:t>
            </a:r>
            <a:r>
              <a:rPr lang="en-US" dirty="0" err="1" smtClean="0"/>
              <a:t>form:errors</a:t>
            </a:r>
            <a:r>
              <a:rPr lang="en-US" dirty="0" smtClean="0"/>
              <a:t> path=</a:t>
            </a:r>
            <a:r>
              <a:rPr lang="en-US" i="1" dirty="0" smtClean="0"/>
              <a:t>"language" </a:t>
            </a:r>
            <a:r>
              <a:rPr lang="en-US" i="1" dirty="0" err="1" smtClean="0"/>
              <a:t>cssclass</a:t>
            </a:r>
            <a:r>
              <a:rPr lang="en-US" i="1" dirty="0" smtClean="0"/>
              <a:t>="error"/&gt;&lt;/td&gt;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40876" y="5636712"/>
            <a:ext cx="378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Customer.jsp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0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8937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&lt;td&gt;&lt;</a:t>
            </a:r>
            <a:r>
              <a:rPr lang="en-US" dirty="0" err="1" smtClean="0"/>
              <a:t>form:label</a:t>
            </a:r>
            <a:r>
              <a:rPr lang="en-US" dirty="0" smtClean="0"/>
              <a:t> path=</a:t>
            </a:r>
            <a:r>
              <a:rPr lang="en-US" i="1" dirty="0" smtClean="0"/>
              <a:t>"gender"&gt;Gender:&lt;/</a:t>
            </a:r>
            <a:r>
              <a:rPr lang="en-US" i="1" dirty="0" err="1" smtClean="0"/>
              <a:t>form:label</a:t>
            </a:r>
            <a:r>
              <a:rPr lang="en-US" i="1" dirty="0" smtClean="0"/>
              <a:t>&gt;&lt;/td&gt;</a:t>
            </a:r>
          </a:p>
          <a:p>
            <a:r>
              <a:rPr lang="en-US" dirty="0" smtClean="0"/>
              <a:t>&lt;td&gt;&lt;</a:t>
            </a:r>
            <a:r>
              <a:rPr lang="en-US" dirty="0" err="1" smtClean="0"/>
              <a:t>form:radiobutton</a:t>
            </a:r>
            <a:r>
              <a:rPr lang="en-US" dirty="0" smtClean="0"/>
              <a:t> path=</a:t>
            </a:r>
            <a:r>
              <a:rPr lang="en-US" i="1" dirty="0" smtClean="0"/>
              <a:t>"gender" value="male"/&gt;Male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form:radiobutton</a:t>
            </a:r>
            <a:r>
              <a:rPr lang="en-US" dirty="0" smtClean="0"/>
              <a:t> path=</a:t>
            </a:r>
            <a:r>
              <a:rPr lang="en-US" i="1" dirty="0" smtClean="0"/>
              <a:t>"gender" value="female"/&gt;Female&lt;/td&gt;</a:t>
            </a:r>
          </a:p>
          <a:p>
            <a:r>
              <a:rPr lang="en-US" dirty="0" smtClean="0"/>
              <a:t>&lt;td&gt;&lt;</a:t>
            </a:r>
            <a:r>
              <a:rPr lang="en-US" dirty="0" err="1" smtClean="0"/>
              <a:t>form:errors</a:t>
            </a:r>
            <a:r>
              <a:rPr lang="en-US" dirty="0" smtClean="0"/>
              <a:t> path=</a:t>
            </a:r>
            <a:r>
              <a:rPr lang="en-US" i="1" dirty="0" smtClean="0"/>
              <a:t>"gender" </a:t>
            </a:r>
            <a:r>
              <a:rPr lang="en-US" i="1" dirty="0" err="1" smtClean="0"/>
              <a:t>cssclass</a:t>
            </a:r>
            <a:r>
              <a:rPr lang="en-US" i="1" dirty="0" smtClean="0"/>
              <a:t>="error"/&gt;&lt;/td&gt;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&lt;td&gt;&lt;</a:t>
            </a:r>
            <a:r>
              <a:rPr lang="en-US" dirty="0" err="1" smtClean="0"/>
              <a:t>form:label</a:t>
            </a:r>
            <a:r>
              <a:rPr lang="en-US" dirty="0" smtClean="0"/>
              <a:t> path=</a:t>
            </a:r>
            <a:r>
              <a:rPr lang="en-US" i="1" dirty="0" smtClean="0"/>
              <a:t>"degree"&gt;Degree:&lt;/</a:t>
            </a:r>
            <a:r>
              <a:rPr lang="en-US" i="1" dirty="0" err="1" smtClean="0"/>
              <a:t>form:label</a:t>
            </a:r>
            <a:r>
              <a:rPr lang="en-US" i="1" dirty="0" smtClean="0"/>
              <a:t>&gt;&lt;/td&gt;</a:t>
            </a:r>
          </a:p>
          <a:p>
            <a:r>
              <a:rPr lang="en-US" dirty="0" smtClean="0"/>
              <a:t>&lt;td&gt;&lt;</a:t>
            </a:r>
            <a:r>
              <a:rPr lang="en-US" dirty="0" err="1" smtClean="0"/>
              <a:t>form:select</a:t>
            </a:r>
            <a:r>
              <a:rPr lang="en-US" dirty="0" smtClean="0"/>
              <a:t> path=</a:t>
            </a:r>
            <a:r>
              <a:rPr lang="en-US" i="1" dirty="0" smtClean="0"/>
              <a:t>"degree" items="${</a:t>
            </a:r>
            <a:r>
              <a:rPr lang="en-US" i="1" dirty="0" err="1" smtClean="0"/>
              <a:t>customerDynamic.degrees</a:t>
            </a:r>
            <a:r>
              <a:rPr lang="en-US" i="1" dirty="0" smtClean="0"/>
              <a:t>}"/&gt;&lt;/td&gt;</a:t>
            </a:r>
          </a:p>
          <a:p>
            <a:r>
              <a:rPr lang="en-US" dirty="0" smtClean="0"/>
              <a:t>&lt;td&gt;&lt;</a:t>
            </a:r>
            <a:r>
              <a:rPr lang="en-US" dirty="0" err="1" smtClean="0"/>
              <a:t>form:errors</a:t>
            </a:r>
            <a:r>
              <a:rPr lang="en-US" dirty="0" smtClean="0"/>
              <a:t> path=</a:t>
            </a:r>
            <a:r>
              <a:rPr lang="en-US" i="1" dirty="0" smtClean="0"/>
              <a:t>"degree" </a:t>
            </a:r>
            <a:r>
              <a:rPr lang="en-US" i="1" dirty="0" err="1" smtClean="0"/>
              <a:t>cssclass</a:t>
            </a:r>
            <a:r>
              <a:rPr lang="en-US" i="1" dirty="0" smtClean="0"/>
              <a:t>="error"/&gt;&lt;/td&gt;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&lt;td </a:t>
            </a:r>
            <a:r>
              <a:rPr lang="en-US" dirty="0" err="1" smtClean="0"/>
              <a:t>colspan</a:t>
            </a:r>
            <a:r>
              <a:rPr lang="en-US" dirty="0" smtClean="0"/>
              <a:t>=</a:t>
            </a:r>
            <a:r>
              <a:rPr lang="en-US" i="1" dirty="0" smtClean="0"/>
              <a:t>"3"&gt;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form:hidden</a:t>
            </a:r>
            <a:r>
              <a:rPr lang="en-US" dirty="0" smtClean="0"/>
              <a:t> path=</a:t>
            </a:r>
            <a:r>
              <a:rPr lang="en-US" i="1" dirty="0" smtClean="0"/>
              <a:t>"id"/&gt;</a:t>
            </a:r>
          </a:p>
          <a:p>
            <a:r>
              <a:rPr lang="en-US" dirty="0" smtClean="0"/>
              <a:t>&lt;input type=</a:t>
            </a:r>
            <a:r>
              <a:rPr lang="en-US" i="1" dirty="0" smtClean="0"/>
              <a:t>"submit" name="submit" value="Add Customer"&gt;</a:t>
            </a:r>
          </a:p>
          <a:p>
            <a:r>
              <a:rPr lang="en-US" dirty="0" smtClean="0"/>
              <a:t>&lt;/td&gt;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&lt;/table&gt;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form:form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15408" y="5248405"/>
            <a:ext cx="378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Customer.jsp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2231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8937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&lt;%@ page </a:t>
            </a:r>
            <a:r>
              <a:rPr lang="fr-FR" dirty="0" err="1"/>
              <a:t>language</a:t>
            </a:r>
            <a:r>
              <a:rPr lang="fr-FR" dirty="0"/>
              <a:t>=</a:t>
            </a:r>
            <a:r>
              <a:rPr lang="fr-FR" i="1" dirty="0"/>
              <a:t>"java" </a:t>
            </a:r>
            <a:r>
              <a:rPr lang="fr-FR" i="1" dirty="0" err="1"/>
              <a:t>contentType</a:t>
            </a:r>
            <a:r>
              <a:rPr lang="fr-FR" i="1" dirty="0"/>
              <a:t>="</a:t>
            </a:r>
            <a:r>
              <a:rPr lang="fr-FR" i="1" dirty="0" err="1"/>
              <a:t>text</a:t>
            </a:r>
            <a:r>
              <a:rPr lang="fr-FR" i="1" dirty="0"/>
              <a:t>/html; </a:t>
            </a:r>
            <a:r>
              <a:rPr lang="fr-FR" i="1" dirty="0" err="1"/>
              <a:t>charset</a:t>
            </a:r>
            <a:r>
              <a:rPr lang="fr-FR" i="1" dirty="0"/>
              <a:t>=ISO-8859-1"</a:t>
            </a:r>
          </a:p>
          <a:p>
            <a:r>
              <a:rPr lang="en-US" dirty="0"/>
              <a:t>    </a:t>
            </a:r>
            <a:r>
              <a:rPr lang="en-US" dirty="0" err="1"/>
              <a:t>pageEncoding</a:t>
            </a:r>
            <a:r>
              <a:rPr lang="en-US" dirty="0"/>
              <a:t>=</a:t>
            </a:r>
            <a:r>
              <a:rPr lang="en-US" i="1" dirty="0"/>
              <a:t>"ISO-8859-1"%&gt;</a:t>
            </a:r>
          </a:p>
          <a:p>
            <a:r>
              <a:rPr lang="it-IT" dirty="0"/>
              <a:t>&lt;%@ taglib prefix=</a:t>
            </a:r>
            <a:r>
              <a:rPr lang="it-IT" i="1" dirty="0"/>
              <a:t>"c" uri="http://java.sun.com/jsp/jstl/core" %&gt;</a:t>
            </a:r>
          </a:p>
          <a:p>
            <a:r>
              <a:rPr lang="en-US" dirty="0"/>
              <a:t>&lt;!DOCTYPE html PUBLIC "-//W3C//DTD HTML 4.01 Transitional//EN" "http://www.w3.org/TR/html4/loose.dtd"&gt;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&lt;meta http-</a:t>
            </a:r>
            <a:r>
              <a:rPr lang="en-US" dirty="0" err="1"/>
              <a:t>equiv</a:t>
            </a:r>
            <a:r>
              <a:rPr lang="en-US" dirty="0"/>
              <a:t>=</a:t>
            </a:r>
            <a:r>
              <a:rPr lang="en-US" i="1" dirty="0"/>
              <a:t>"Content-Type" content="text/html; charset=ISO-8859-1"&gt;</a:t>
            </a:r>
          </a:p>
          <a:p>
            <a:r>
              <a:rPr lang="en-US" dirty="0"/>
              <a:t>&lt;title&gt;Insert title here&lt;/title&gt;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Id:${customer.id}&lt;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Name:${customer.name}&lt;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Password:${</a:t>
            </a:r>
            <a:r>
              <a:rPr lang="en-US" dirty="0" err="1"/>
              <a:t>customer.password</a:t>
            </a:r>
            <a:r>
              <a:rPr lang="en-US" dirty="0"/>
              <a:t>}&lt;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Address:${</a:t>
            </a:r>
            <a:r>
              <a:rPr lang="en-US" dirty="0" err="1"/>
              <a:t>customer.address</a:t>
            </a:r>
            <a:r>
              <a:rPr lang="en-US" dirty="0"/>
              <a:t>}&lt;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Gender:${</a:t>
            </a:r>
            <a:r>
              <a:rPr lang="en-US" dirty="0" err="1"/>
              <a:t>customer.gender</a:t>
            </a:r>
            <a:r>
              <a:rPr lang="en-US" dirty="0"/>
              <a:t>}&lt;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Technologies:</a:t>
            </a:r>
          </a:p>
          <a:p>
            <a:r>
              <a:rPr lang="en-US" dirty="0"/>
              <a:t>&lt;</a:t>
            </a:r>
            <a:r>
              <a:rPr lang="en-US" dirty="0" err="1"/>
              <a:t>c:forEach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lang</a:t>
            </a:r>
            <a:r>
              <a:rPr lang="en-US" i="1" dirty="0"/>
              <a:t>" items="${</a:t>
            </a:r>
            <a:r>
              <a:rPr lang="en-US" i="1" dirty="0" err="1"/>
              <a:t>customer.language</a:t>
            </a:r>
            <a:r>
              <a:rPr lang="en-US" i="1" dirty="0"/>
              <a:t>}"&gt;</a:t>
            </a:r>
          </a:p>
          <a:p>
            <a:r>
              <a:rPr lang="en-US" dirty="0"/>
              <a:t>&lt;</a:t>
            </a:r>
            <a:r>
              <a:rPr lang="en-US" dirty="0" err="1"/>
              <a:t>c:out</a:t>
            </a:r>
            <a:r>
              <a:rPr lang="en-US" dirty="0"/>
              <a:t> value=</a:t>
            </a:r>
            <a:r>
              <a:rPr lang="en-US" i="1" dirty="0"/>
              <a:t>"${</a:t>
            </a:r>
            <a:r>
              <a:rPr lang="en-US" i="1" dirty="0" err="1"/>
              <a:t>lang</a:t>
            </a:r>
            <a:r>
              <a:rPr lang="en-US" i="1" dirty="0"/>
              <a:t>}"&gt;&lt;/</a:t>
            </a:r>
            <a:r>
              <a:rPr lang="en-US" i="1" dirty="0" err="1"/>
              <a:t>c:out</a:t>
            </a:r>
            <a:r>
              <a:rPr lang="en-US" i="1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c:forEach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Education:${</a:t>
            </a:r>
            <a:r>
              <a:rPr lang="en-US" dirty="0" err="1"/>
              <a:t>customer.degree</a:t>
            </a:r>
            <a:r>
              <a:rPr lang="en-US" dirty="0"/>
              <a:t>}&lt;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15408" y="5248405"/>
            <a:ext cx="378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Show.jsp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9918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8937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&lt;?xml version="1.0" encoding="UTF-8"?&gt;</a:t>
            </a:r>
          </a:p>
          <a:p>
            <a:r>
              <a:rPr lang="en-US" dirty="0" smtClean="0"/>
              <a:t>&lt;web-app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 </a:t>
            </a:r>
            <a:r>
              <a:rPr lang="en-US" dirty="0" err="1" smtClean="0"/>
              <a:t>xmlns</a:t>
            </a:r>
            <a:r>
              <a:rPr lang="en-US" dirty="0" smtClean="0"/>
              <a:t>="http://xmlns.jcp.org/xml/ns/</a:t>
            </a:r>
            <a:r>
              <a:rPr lang="en-US" dirty="0" err="1" smtClean="0"/>
              <a:t>javaee</a:t>
            </a:r>
            <a:r>
              <a:rPr lang="en-US" dirty="0" smtClean="0"/>
              <a:t>" </a:t>
            </a:r>
            <a:r>
              <a:rPr lang="en-US" dirty="0" err="1" smtClean="0"/>
              <a:t>xsi:schemaLocation</a:t>
            </a:r>
            <a:r>
              <a:rPr lang="en-US" dirty="0" smtClean="0"/>
              <a:t>="http://xmlns.jcp.org/xml/ns/</a:t>
            </a:r>
            <a:r>
              <a:rPr lang="en-US" dirty="0" err="1" smtClean="0"/>
              <a:t>javaee</a:t>
            </a:r>
            <a:r>
              <a:rPr lang="en-US" dirty="0" smtClean="0"/>
              <a:t> http://xmlns.jcp.org/xml/ns/javaee/web-app_3_1.xsd" id="</a:t>
            </a:r>
            <a:r>
              <a:rPr lang="en-US" dirty="0" err="1" smtClean="0"/>
              <a:t>WebApp_ID</a:t>
            </a:r>
            <a:r>
              <a:rPr lang="en-US" dirty="0" smtClean="0"/>
              <a:t>" version="3.1"&gt;</a:t>
            </a:r>
          </a:p>
          <a:p>
            <a:r>
              <a:rPr lang="en-US" dirty="0" smtClean="0"/>
              <a:t>  &lt;display-name&gt;</a:t>
            </a:r>
            <a:r>
              <a:rPr lang="en-US" dirty="0" err="1" smtClean="0"/>
              <a:t>SpringFormValidation</a:t>
            </a:r>
            <a:r>
              <a:rPr lang="en-US" dirty="0" smtClean="0"/>
              <a:t>&lt;/display-name&gt;</a:t>
            </a:r>
          </a:p>
          <a:p>
            <a:r>
              <a:rPr lang="en-US" dirty="0" smtClean="0"/>
              <a:t>  &lt;welcome-file-list&gt;</a:t>
            </a:r>
          </a:p>
          <a:p>
            <a:r>
              <a:rPr lang="en-US" dirty="0" smtClean="0"/>
              <a:t>    &lt;welcome-file&gt;</a:t>
            </a:r>
            <a:r>
              <a:rPr lang="en-US" dirty="0" err="1" smtClean="0"/>
              <a:t>index.jsp</a:t>
            </a:r>
            <a:r>
              <a:rPr lang="en-US" dirty="0" smtClean="0"/>
              <a:t>&lt;/welcome-file&gt;</a:t>
            </a:r>
          </a:p>
          <a:p>
            <a:r>
              <a:rPr lang="en-US" dirty="0" smtClean="0"/>
              <a:t>  &lt;/welcome-file-list&gt;</a:t>
            </a:r>
          </a:p>
          <a:p>
            <a:r>
              <a:rPr lang="en-US" dirty="0" smtClean="0"/>
              <a:t>  &lt;servlet&gt;</a:t>
            </a:r>
          </a:p>
          <a:p>
            <a:r>
              <a:rPr lang="en-US" dirty="0" smtClean="0"/>
              <a:t>  	&lt;servlet-name&gt;spring&lt;/servlet-name&gt;</a:t>
            </a:r>
          </a:p>
          <a:p>
            <a:r>
              <a:rPr lang="en-US" dirty="0" smtClean="0"/>
              <a:t>  	&lt;servlet-class&gt;</a:t>
            </a:r>
            <a:r>
              <a:rPr lang="en-US" dirty="0" err="1" smtClean="0"/>
              <a:t>org.springframework.web.servlet.DispatcherServlet</a:t>
            </a:r>
            <a:r>
              <a:rPr lang="en-US" dirty="0" smtClean="0"/>
              <a:t>&lt;/servlet-class&gt;</a:t>
            </a:r>
          </a:p>
          <a:p>
            <a:r>
              <a:rPr lang="en-US" dirty="0" smtClean="0"/>
              <a:t>  	&lt;load-on-startup&gt;1&lt;/load-on-startup&gt;</a:t>
            </a:r>
          </a:p>
          <a:p>
            <a:r>
              <a:rPr lang="en-US" dirty="0" smtClean="0"/>
              <a:t>  	&lt;!-- &lt;</a:t>
            </a:r>
            <a:r>
              <a:rPr lang="en-US" dirty="0" err="1" smtClean="0"/>
              <a:t>init-param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		&lt;</a:t>
            </a:r>
            <a:r>
              <a:rPr lang="en-US" dirty="0" err="1" smtClean="0"/>
              <a:t>param</a:t>
            </a:r>
            <a:r>
              <a:rPr lang="en-US" dirty="0" smtClean="0"/>
              <a:t>-name&gt;</a:t>
            </a:r>
            <a:r>
              <a:rPr lang="en-US" dirty="0" err="1" smtClean="0"/>
              <a:t>contextConfigLocation</a:t>
            </a:r>
            <a:r>
              <a:rPr lang="en-US" dirty="0" smtClean="0"/>
              <a:t>&lt;/</a:t>
            </a:r>
            <a:r>
              <a:rPr lang="en-US" dirty="0" err="1" smtClean="0"/>
              <a:t>param</a:t>
            </a:r>
            <a:r>
              <a:rPr lang="en-US" dirty="0" smtClean="0"/>
              <a:t>-name&gt;</a:t>
            </a:r>
          </a:p>
          <a:p>
            <a:r>
              <a:rPr lang="en-US" dirty="0" smtClean="0"/>
              <a:t>  		&lt;</a:t>
            </a:r>
            <a:r>
              <a:rPr lang="en-US" dirty="0" err="1" smtClean="0"/>
              <a:t>param</a:t>
            </a:r>
            <a:r>
              <a:rPr lang="en-US" dirty="0" smtClean="0"/>
              <a:t>-value&gt;/WEB-INF/spring-servlet.xml&lt;/</a:t>
            </a:r>
            <a:r>
              <a:rPr lang="en-US" dirty="0" err="1" smtClean="0"/>
              <a:t>param</a:t>
            </a:r>
            <a:r>
              <a:rPr lang="en-US" dirty="0" smtClean="0"/>
              <a:t>-value&gt;</a:t>
            </a:r>
          </a:p>
          <a:p>
            <a:r>
              <a:rPr lang="en-US" dirty="0" smtClean="0"/>
              <a:t>  	&lt;/</a:t>
            </a:r>
            <a:r>
              <a:rPr lang="en-US" dirty="0" err="1" smtClean="0"/>
              <a:t>init-param</a:t>
            </a:r>
            <a:r>
              <a:rPr lang="en-US" dirty="0" smtClean="0"/>
              <a:t>&gt; --&gt;</a:t>
            </a:r>
          </a:p>
          <a:p>
            <a:r>
              <a:rPr lang="en-US" dirty="0" smtClean="0"/>
              <a:t>  &lt;/servlet&gt;</a:t>
            </a:r>
          </a:p>
          <a:p>
            <a:r>
              <a:rPr lang="en-US" dirty="0" smtClean="0"/>
              <a:t>  &lt;servlet-mapping&gt;</a:t>
            </a:r>
          </a:p>
          <a:p>
            <a:r>
              <a:rPr lang="en-US" dirty="0" smtClean="0"/>
              <a:t>  	&lt;servlet-name&gt;spring&lt;/servlet-name&gt;</a:t>
            </a:r>
          </a:p>
          <a:p>
            <a:r>
              <a:rPr lang="en-US" dirty="0" smtClean="0"/>
              <a:t>  	&lt;</a:t>
            </a:r>
            <a:r>
              <a:rPr lang="en-US" dirty="0" err="1" smtClean="0"/>
              <a:t>url</a:t>
            </a:r>
            <a:r>
              <a:rPr lang="en-US" dirty="0" smtClean="0"/>
              <a:t>-pattern&gt;/&lt;/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</a:p>
          <a:p>
            <a:r>
              <a:rPr lang="en-US" dirty="0" smtClean="0"/>
              <a:t>  &lt;/servlet-mapping&gt;</a:t>
            </a:r>
          </a:p>
          <a:p>
            <a:r>
              <a:rPr lang="en-US" dirty="0" smtClean="0"/>
              <a:t>&lt;/web-app&gt;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15408" y="5248405"/>
            <a:ext cx="378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Web.xml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942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8937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&lt;?xml version=</a:t>
            </a:r>
            <a:r>
              <a:rPr lang="en-US" i="1" dirty="0"/>
              <a:t>"1.0" encoding="UTF-8"?&gt;</a:t>
            </a:r>
          </a:p>
          <a:p>
            <a:r>
              <a:rPr lang="en-US" dirty="0"/>
              <a:t>&lt;beans </a:t>
            </a:r>
            <a:r>
              <a:rPr lang="en-US" dirty="0" err="1"/>
              <a:t>xmlns</a:t>
            </a:r>
            <a:r>
              <a:rPr lang="en-US" dirty="0"/>
              <a:t>=</a:t>
            </a:r>
            <a:r>
              <a:rPr lang="en-US" i="1" dirty="0"/>
              <a:t>"http://www.springframework.org/schema/beans"</a:t>
            </a:r>
          </a:p>
          <a:p>
            <a:r>
              <a:rPr lang="en-US" dirty="0" err="1"/>
              <a:t>xmlns:xsi</a:t>
            </a:r>
            <a:r>
              <a:rPr lang="en-US" dirty="0"/>
              <a:t>=</a:t>
            </a:r>
            <a:r>
              <a:rPr lang="en-US" i="1" dirty="0"/>
              <a:t>"http://www.w3.org/2001/XMLSchema-instance"</a:t>
            </a:r>
          </a:p>
          <a:p>
            <a:r>
              <a:rPr lang="en-US" dirty="0" err="1"/>
              <a:t>xmlns:mvc</a:t>
            </a:r>
            <a:r>
              <a:rPr lang="en-US" dirty="0"/>
              <a:t>=</a:t>
            </a:r>
            <a:r>
              <a:rPr lang="en-US" i="1" dirty="0"/>
              <a:t>"http://www.springframework.org/schema/mvc"</a:t>
            </a:r>
          </a:p>
          <a:p>
            <a:r>
              <a:rPr lang="en-US" dirty="0" err="1"/>
              <a:t>xmlns:context</a:t>
            </a:r>
            <a:r>
              <a:rPr lang="en-US" dirty="0"/>
              <a:t>=</a:t>
            </a:r>
            <a:r>
              <a:rPr lang="en-US" i="1" dirty="0"/>
              <a:t>"http://www.springframework.org/schema/context"</a:t>
            </a:r>
          </a:p>
          <a:p>
            <a:r>
              <a:rPr lang="en-US" dirty="0" err="1"/>
              <a:t>xmlns:p</a:t>
            </a:r>
            <a:r>
              <a:rPr lang="en-US" dirty="0"/>
              <a:t>=</a:t>
            </a:r>
            <a:r>
              <a:rPr lang="en-US" i="1" dirty="0"/>
              <a:t>"http://www.springframework.org/schema/p"</a:t>
            </a:r>
          </a:p>
          <a:p>
            <a:r>
              <a:rPr lang="en-US" dirty="0" err="1"/>
              <a:t>xsi:schemaLocation</a:t>
            </a:r>
            <a:r>
              <a:rPr lang="en-US" dirty="0"/>
              <a:t>=</a:t>
            </a:r>
            <a:r>
              <a:rPr lang="en-US" i="1" dirty="0"/>
              <a:t>"http://www.springframework.org/schema/mvc http://www.springframework.org/schema/mvc/spring-mvc-4.0.xsd</a:t>
            </a:r>
          </a:p>
          <a:p>
            <a:r>
              <a:rPr lang="en-US" i="1" dirty="0"/>
              <a:t>http://www.springframework.org/schema/beans http://www.springframework.org/schema/beans/spring-beans-3.2.xsd</a:t>
            </a:r>
          </a:p>
          <a:p>
            <a:r>
              <a:rPr lang="en-US" i="1" dirty="0"/>
              <a:t>http://www.springframework.org/schema/context http://www.springframework.org/schema/context/spring-context-4.0.xsd"&gt;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mvc:annotation-driven</a:t>
            </a:r>
            <a:r>
              <a:rPr lang="en-US" dirty="0"/>
              <a:t>/&gt;</a:t>
            </a:r>
          </a:p>
          <a:p>
            <a:r>
              <a:rPr lang="en-US" dirty="0"/>
              <a:t>&lt;</a:t>
            </a:r>
            <a:r>
              <a:rPr lang="en-US" dirty="0" err="1"/>
              <a:t>context:component-scan</a:t>
            </a:r>
            <a:r>
              <a:rPr lang="en-US" dirty="0"/>
              <a:t> base-package=</a:t>
            </a:r>
            <a:r>
              <a:rPr lang="en-US" i="1" dirty="0"/>
              <a:t>"</a:t>
            </a:r>
            <a:r>
              <a:rPr lang="en-US" i="1" dirty="0" err="1"/>
              <a:t>com.spring.web.controller</a:t>
            </a:r>
            <a:r>
              <a:rPr lang="en-US" i="1" dirty="0"/>
              <a:t>"/&gt;</a:t>
            </a:r>
          </a:p>
          <a:p>
            <a:r>
              <a:rPr lang="en-US" dirty="0"/>
              <a:t>&lt;bean id=</a:t>
            </a:r>
            <a:r>
              <a:rPr lang="en-US" i="1" dirty="0"/>
              <a:t>"</a:t>
            </a:r>
            <a:r>
              <a:rPr lang="en-US" i="1" dirty="0" err="1"/>
              <a:t>customerValidation</a:t>
            </a:r>
            <a:r>
              <a:rPr lang="en-US" i="1" dirty="0"/>
              <a:t>" class="</a:t>
            </a:r>
            <a:r>
              <a:rPr lang="en-US" i="1" dirty="0" err="1"/>
              <a:t>com.spring.web.validation.CustomerValidation</a:t>
            </a:r>
            <a:r>
              <a:rPr lang="en-US" i="1" dirty="0"/>
              <a:t>"&gt;&lt;/bean&gt;</a:t>
            </a:r>
          </a:p>
          <a:p>
            <a:r>
              <a:rPr lang="en-US" dirty="0"/>
              <a:t>&lt;bean id=</a:t>
            </a:r>
            <a:r>
              <a:rPr lang="en-US" i="1" dirty="0"/>
              <a:t>"</a:t>
            </a:r>
            <a:r>
              <a:rPr lang="en-US" i="1" dirty="0" err="1"/>
              <a:t>messageSource</a:t>
            </a:r>
            <a:r>
              <a:rPr lang="en-US" i="1" dirty="0"/>
              <a:t>" class="org.springframework.context.support.ResourceBundleMessageSource"&gt;</a:t>
            </a:r>
          </a:p>
          <a:p>
            <a:r>
              <a:rPr lang="en-US" dirty="0"/>
              <a:t>&lt;property name=</a:t>
            </a:r>
            <a:r>
              <a:rPr lang="en-US" i="1" dirty="0"/>
              <a:t>"</a:t>
            </a:r>
            <a:r>
              <a:rPr lang="en-US" i="1" dirty="0" err="1"/>
              <a:t>basename</a:t>
            </a:r>
            <a:r>
              <a:rPr lang="en-US" i="1" dirty="0"/>
              <a:t>" value="validation"&gt;&lt;/property&gt;</a:t>
            </a:r>
          </a:p>
          <a:p>
            <a:r>
              <a:rPr lang="en-US" dirty="0"/>
              <a:t>&lt;/bean&gt;</a:t>
            </a:r>
          </a:p>
          <a:p>
            <a:r>
              <a:rPr lang="en-US" dirty="0"/>
              <a:t>&lt;bean class=</a:t>
            </a:r>
            <a:r>
              <a:rPr lang="en-US" i="1" dirty="0"/>
              <a:t>"org.springframework.web.servlet.view.InternalResourceViewResolver"&gt;</a:t>
            </a:r>
          </a:p>
          <a:p>
            <a:r>
              <a:rPr lang="en-US" dirty="0"/>
              <a:t>&lt;property name=</a:t>
            </a:r>
            <a:r>
              <a:rPr lang="en-US" i="1" dirty="0"/>
              <a:t>"prefix" value="/WEB-INF/</a:t>
            </a:r>
            <a:r>
              <a:rPr lang="en-US" i="1" dirty="0" err="1"/>
              <a:t>jsp</a:t>
            </a:r>
            <a:r>
              <a:rPr lang="en-US" i="1" dirty="0"/>
              <a:t>/"&gt;&lt;/property&gt;</a:t>
            </a:r>
          </a:p>
          <a:p>
            <a:r>
              <a:rPr lang="en-US" dirty="0"/>
              <a:t>&lt;property name=</a:t>
            </a:r>
            <a:r>
              <a:rPr lang="en-US" i="1" dirty="0"/>
              <a:t>"suffix" value=".</a:t>
            </a:r>
            <a:r>
              <a:rPr lang="en-US" i="1" dirty="0" err="1"/>
              <a:t>jsp</a:t>
            </a:r>
            <a:r>
              <a:rPr lang="en-US" i="1" dirty="0"/>
              <a:t>"&gt;&lt;/property&gt;</a:t>
            </a:r>
          </a:p>
          <a:p>
            <a:r>
              <a:rPr lang="en-US" dirty="0"/>
              <a:t>&lt;/bean&gt;</a:t>
            </a:r>
          </a:p>
          <a:p>
            <a:r>
              <a:rPr lang="en-US" dirty="0"/>
              <a:t>&lt;/beans&gt;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15408" y="5248405"/>
            <a:ext cx="3782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Spring-servlet.xml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0198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8937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package </a:t>
            </a:r>
            <a:r>
              <a:rPr lang="en-US" b="1" dirty="0" err="1"/>
              <a:t>com.spring.web.bean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b="1" dirty="0"/>
              <a:t>public class Customer {</a:t>
            </a:r>
          </a:p>
          <a:p>
            <a:endParaRPr lang="en-US" dirty="0"/>
          </a:p>
          <a:p>
            <a:r>
              <a:rPr lang="en-US" b="1" dirty="0"/>
              <a:t>private </a:t>
            </a:r>
            <a:r>
              <a:rPr lang="en-US" b="1" dirty="0" err="1"/>
              <a:t>int</a:t>
            </a:r>
            <a:r>
              <a:rPr lang="en-US" b="1" dirty="0"/>
              <a:t> id;</a:t>
            </a:r>
          </a:p>
          <a:p>
            <a:r>
              <a:rPr lang="en-US" b="1" dirty="0"/>
              <a:t>private String </a:t>
            </a:r>
            <a:r>
              <a:rPr lang="en-US" b="1" dirty="0" err="1"/>
              <a:t>name,address,language</a:t>
            </a:r>
            <a:r>
              <a:rPr lang="en-US" b="1" dirty="0"/>
              <a:t>[],</a:t>
            </a:r>
            <a:r>
              <a:rPr lang="en-US" b="1" dirty="0" err="1"/>
              <a:t>gender,password,degree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r>
              <a:rPr lang="en-US" b="1" dirty="0" smtClean="0"/>
              <a:t>//</a:t>
            </a:r>
            <a:r>
              <a:rPr lang="en-US" b="1" dirty="0" err="1" smtClean="0"/>
              <a:t>Generat</a:t>
            </a:r>
            <a:r>
              <a:rPr lang="en-US" b="1" dirty="0" smtClean="0"/>
              <a:t> Getters And </a:t>
            </a:r>
            <a:r>
              <a:rPr lang="en-US" b="1" dirty="0" err="1" smtClean="0"/>
              <a:t>Setteres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15408" y="5248405"/>
            <a:ext cx="378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Bean class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0093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8937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package </a:t>
            </a:r>
            <a:r>
              <a:rPr lang="en-US" b="1" dirty="0" err="1"/>
              <a:t>com.spring.web.validation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org.springframework.validation.Errors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org.springframework.validation.ValidationUtils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org.springframework.validation.Validator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com.spring.web.bean.Customer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b="1" dirty="0"/>
              <a:t>public class </a:t>
            </a:r>
            <a:r>
              <a:rPr lang="en-US" b="1" dirty="0" err="1"/>
              <a:t>CustomerValidation</a:t>
            </a:r>
            <a:r>
              <a:rPr lang="en-US" b="1" dirty="0"/>
              <a:t> implements Validator{</a:t>
            </a:r>
          </a:p>
          <a:p>
            <a:endParaRPr lang="en-US" dirty="0"/>
          </a:p>
          <a:p>
            <a:r>
              <a:rPr lang="en-US" b="1" dirty="0"/>
              <a:t>public </a:t>
            </a:r>
            <a:r>
              <a:rPr lang="en-US" b="1" dirty="0" err="1"/>
              <a:t>CustomerValidation</a:t>
            </a:r>
            <a:r>
              <a:rPr lang="en-US" b="1" dirty="0"/>
              <a:t>()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constructor stub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@Override</a:t>
            </a:r>
          </a:p>
          <a:p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supports(Class&lt;?&gt; </a:t>
            </a:r>
            <a:r>
              <a:rPr lang="en-US" b="1" dirty="0" err="1"/>
              <a:t>clz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r>
              <a:rPr lang="en-US" b="1" dirty="0"/>
              <a:t>return </a:t>
            </a:r>
            <a:r>
              <a:rPr lang="en-US" b="1" dirty="0" err="1"/>
              <a:t>Customer.class.equals</a:t>
            </a:r>
            <a:r>
              <a:rPr lang="en-US" b="1" dirty="0"/>
              <a:t>(</a:t>
            </a:r>
            <a:r>
              <a:rPr lang="en-US" b="1" dirty="0" err="1"/>
              <a:t>clz</a:t>
            </a:r>
            <a:r>
              <a:rPr lang="en-US" b="1" dirty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15408" y="5248405"/>
            <a:ext cx="378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Validation Class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5636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8937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@Override</a:t>
            </a:r>
          </a:p>
          <a:p>
            <a:r>
              <a:rPr lang="en-US" b="1" dirty="0" smtClean="0"/>
              <a:t>public void validate(Object </a:t>
            </a:r>
            <a:r>
              <a:rPr lang="en-US" b="1" dirty="0" err="1" smtClean="0"/>
              <a:t>object</a:t>
            </a:r>
            <a:r>
              <a:rPr lang="en-US" b="1" dirty="0" smtClean="0"/>
              <a:t>, Errors errors) {</a:t>
            </a:r>
          </a:p>
          <a:p>
            <a:r>
              <a:rPr lang="en-US" dirty="0" smtClean="0"/>
              <a:t>// </a:t>
            </a:r>
            <a:r>
              <a:rPr lang="en-US" b="1" dirty="0" smtClean="0"/>
              <a:t>TODO Auto-generated method stub</a:t>
            </a:r>
          </a:p>
          <a:p>
            <a:r>
              <a:rPr lang="en-US" dirty="0" smtClean="0"/>
              <a:t>Customer customer=(Customer) object;</a:t>
            </a:r>
          </a:p>
          <a:p>
            <a:r>
              <a:rPr lang="en-US" dirty="0" err="1" smtClean="0"/>
              <a:t>ValidationUtils.</a:t>
            </a:r>
            <a:r>
              <a:rPr lang="en-US" i="1" dirty="0" err="1" smtClean="0"/>
              <a:t>rejectIfEmptyOrWhitespace</a:t>
            </a:r>
            <a:r>
              <a:rPr lang="en-US" i="1" dirty="0" smtClean="0"/>
              <a:t>(errors, "name", "valid.name");</a:t>
            </a:r>
          </a:p>
          <a:p>
            <a:r>
              <a:rPr lang="en-US" dirty="0" err="1" smtClean="0"/>
              <a:t>ValidationUtils.</a:t>
            </a:r>
            <a:r>
              <a:rPr lang="en-US" i="1" dirty="0" err="1" smtClean="0"/>
              <a:t>rejectIfEmptyOrWhitespace</a:t>
            </a:r>
            <a:r>
              <a:rPr lang="en-US" i="1" dirty="0" smtClean="0"/>
              <a:t>(errors, "password", "</a:t>
            </a:r>
            <a:r>
              <a:rPr lang="en-US" i="1" dirty="0" err="1" smtClean="0"/>
              <a:t>valid.password</a:t>
            </a:r>
            <a:r>
              <a:rPr lang="en-US" i="1" dirty="0" smtClean="0"/>
              <a:t>");</a:t>
            </a:r>
          </a:p>
          <a:p>
            <a:r>
              <a:rPr lang="en-US" dirty="0" err="1" smtClean="0"/>
              <a:t>ValidationUtils.</a:t>
            </a:r>
            <a:r>
              <a:rPr lang="en-US" i="1" dirty="0" err="1" smtClean="0"/>
              <a:t>rejectIfEmptyOrWhitespace</a:t>
            </a:r>
            <a:r>
              <a:rPr lang="en-US" i="1" dirty="0" smtClean="0"/>
              <a:t>(errors, "address", "</a:t>
            </a:r>
            <a:r>
              <a:rPr lang="en-US" i="1" dirty="0" err="1" smtClean="0"/>
              <a:t>valid.address</a:t>
            </a:r>
            <a:r>
              <a:rPr lang="en-US" i="1" dirty="0" smtClean="0"/>
              <a:t>");</a:t>
            </a:r>
          </a:p>
          <a:p>
            <a:r>
              <a:rPr lang="en-US" dirty="0" err="1" smtClean="0"/>
              <a:t>ValidationUtils.</a:t>
            </a:r>
            <a:r>
              <a:rPr lang="en-US" i="1" dirty="0" err="1" smtClean="0"/>
              <a:t>rejectIfEmptyOrWhitespace</a:t>
            </a:r>
            <a:r>
              <a:rPr lang="en-US" i="1" dirty="0" smtClean="0"/>
              <a:t>(errors, "gender", "</a:t>
            </a:r>
            <a:r>
              <a:rPr lang="en-US" i="1" dirty="0" err="1" smtClean="0"/>
              <a:t>valid.gender</a:t>
            </a:r>
            <a:r>
              <a:rPr lang="en-US" i="1" dirty="0" smtClean="0"/>
              <a:t>");</a:t>
            </a:r>
          </a:p>
          <a:p>
            <a:r>
              <a:rPr lang="en-US" dirty="0" err="1" smtClean="0"/>
              <a:t>ValidationUtils.</a:t>
            </a:r>
            <a:r>
              <a:rPr lang="en-US" i="1" dirty="0" err="1" smtClean="0"/>
              <a:t>rejectIfEmptyOrWhitespace</a:t>
            </a:r>
            <a:r>
              <a:rPr lang="en-US" i="1" dirty="0" smtClean="0"/>
              <a:t>(errors, "degree", "</a:t>
            </a:r>
            <a:r>
              <a:rPr lang="en-US" i="1" dirty="0" err="1" smtClean="0"/>
              <a:t>valid.degree</a:t>
            </a:r>
            <a:r>
              <a:rPr lang="en-US" i="1" dirty="0" smtClean="0"/>
              <a:t>");</a:t>
            </a:r>
          </a:p>
          <a:p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passLength</a:t>
            </a:r>
            <a:r>
              <a:rPr lang="en-US" b="1" dirty="0" smtClean="0"/>
              <a:t>=</a:t>
            </a:r>
            <a:r>
              <a:rPr lang="en-US" b="1" dirty="0" err="1" smtClean="0"/>
              <a:t>customer.getPassword</a:t>
            </a:r>
            <a:r>
              <a:rPr lang="en-US" b="1" dirty="0" smtClean="0"/>
              <a:t>().length();</a:t>
            </a:r>
          </a:p>
          <a:p>
            <a:r>
              <a:rPr lang="en-US" b="1" dirty="0" smtClean="0"/>
              <a:t>if(</a:t>
            </a:r>
            <a:r>
              <a:rPr lang="en-US" b="1" dirty="0" err="1" smtClean="0"/>
              <a:t>passLength</a:t>
            </a:r>
            <a:r>
              <a:rPr lang="en-US" b="1" dirty="0" smtClean="0"/>
              <a:t>&lt;6 &amp;&amp; </a:t>
            </a:r>
            <a:r>
              <a:rPr lang="en-US" b="1" dirty="0" err="1" smtClean="0"/>
              <a:t>passLength</a:t>
            </a:r>
            <a:r>
              <a:rPr lang="en-US" b="1" dirty="0" smtClean="0"/>
              <a:t>&gt;12)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errors.rejectValue</a:t>
            </a:r>
            <a:r>
              <a:rPr lang="en-US" dirty="0" smtClean="0"/>
              <a:t>("password", "</a:t>
            </a:r>
            <a:r>
              <a:rPr lang="en-US" dirty="0" err="1" smtClean="0"/>
              <a:t>valid.password.range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selectedLanguages</a:t>
            </a:r>
            <a:r>
              <a:rPr lang="en-US" b="1" dirty="0" smtClean="0"/>
              <a:t>=</a:t>
            </a:r>
            <a:r>
              <a:rPr lang="en-US" b="1" dirty="0" err="1" smtClean="0"/>
              <a:t>customer.getLanguage</a:t>
            </a:r>
            <a:r>
              <a:rPr lang="en-US" b="1" dirty="0" smtClean="0"/>
              <a:t>().length;</a:t>
            </a:r>
          </a:p>
          <a:p>
            <a:r>
              <a:rPr lang="en-US" b="1" dirty="0" smtClean="0"/>
              <a:t>if(</a:t>
            </a:r>
            <a:r>
              <a:rPr lang="en-US" b="1" dirty="0" err="1" smtClean="0"/>
              <a:t>selectedLanguages</a:t>
            </a:r>
            <a:r>
              <a:rPr lang="en-US" b="1" dirty="0" smtClean="0"/>
              <a:t>&lt;1)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errors.rejectValue</a:t>
            </a:r>
            <a:r>
              <a:rPr lang="en-US" dirty="0" smtClean="0"/>
              <a:t>("language", "</a:t>
            </a:r>
            <a:r>
              <a:rPr lang="en-US" dirty="0" err="1" smtClean="0"/>
              <a:t>valid.language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15408" y="5248405"/>
            <a:ext cx="378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Validation Class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4901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8937"/>
            <a:ext cx="121920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package </a:t>
            </a:r>
            <a:r>
              <a:rPr lang="en-US" b="1" dirty="0" err="1"/>
              <a:t>com.spring.web.controller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java.util.ArrayList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java.util.HashMap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java.util.List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java.util.Map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org.springframework.beans.factory.annotation.Autowired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org.springframework.stereotype.Controller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org.springframework.ui.ModelMap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org.springframework.validation.BindingResult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org.springframework.validation.annotation.Validated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org.springframework.web.bind.annotation.ModelAttribute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org.springframework.web.bind.annotation.RequestMapping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org.springframework.web.bind.annotation.RequestMethod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org.springframework.web.bind.support.SessionStatus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org.springframework.web.servlet.ModelAndView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com.spring.web.bean.Customer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com.spring.web.validation.CustomerValidation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@Controller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CustomerController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b="1" dirty="0"/>
              <a:t>private </a:t>
            </a:r>
            <a:r>
              <a:rPr lang="en-US" b="1" dirty="0" err="1"/>
              <a:t>CustomerValidation</a:t>
            </a:r>
            <a:r>
              <a:rPr lang="en-US" b="1" dirty="0"/>
              <a:t> </a:t>
            </a:r>
            <a:r>
              <a:rPr lang="en-US" b="1" dirty="0" err="1"/>
              <a:t>customerValidation</a:t>
            </a:r>
            <a:r>
              <a:rPr lang="en-US" b="1" dirty="0"/>
              <a:t>;</a:t>
            </a:r>
          </a:p>
          <a:p>
            <a:r>
              <a:rPr lang="en-US" b="1" dirty="0"/>
              <a:t>public </a:t>
            </a:r>
            <a:r>
              <a:rPr lang="en-US" b="1" dirty="0" err="1"/>
              <a:t>CustomerController</a:t>
            </a:r>
            <a:r>
              <a:rPr lang="en-US" b="1" dirty="0"/>
              <a:t>()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constructor stub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15408" y="5248405"/>
            <a:ext cx="378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Controller Class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5505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8937"/>
            <a:ext cx="12192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public </a:t>
            </a:r>
            <a:r>
              <a:rPr lang="en-US" b="1" dirty="0" err="1" smtClean="0"/>
              <a:t>CustomerValidation</a:t>
            </a:r>
            <a:r>
              <a:rPr lang="en-US" b="1" dirty="0" smtClean="0"/>
              <a:t> </a:t>
            </a:r>
            <a:r>
              <a:rPr lang="en-US" b="1" dirty="0" err="1" smtClean="0"/>
              <a:t>getCusomerValidation</a:t>
            </a:r>
            <a:r>
              <a:rPr lang="en-US" b="1" dirty="0" smtClean="0"/>
              <a:t>() {</a:t>
            </a:r>
          </a:p>
          <a:p>
            <a:r>
              <a:rPr lang="en-US" b="1" dirty="0" smtClean="0"/>
              <a:t>return </a:t>
            </a:r>
            <a:r>
              <a:rPr lang="en-US" b="1" dirty="0" err="1" smtClean="0"/>
              <a:t>customerValidation</a:t>
            </a:r>
            <a:r>
              <a:rPr lang="en-US" b="1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Autowired</a:t>
            </a:r>
            <a:endParaRPr lang="en-US" dirty="0" smtClean="0"/>
          </a:p>
          <a:p>
            <a:r>
              <a:rPr lang="en-US" b="1" dirty="0" smtClean="0"/>
              <a:t>public void </a:t>
            </a:r>
            <a:r>
              <a:rPr lang="en-US" b="1" dirty="0" err="1" smtClean="0"/>
              <a:t>setCusomerValidation</a:t>
            </a:r>
            <a:r>
              <a:rPr lang="en-US" b="1" dirty="0" smtClean="0"/>
              <a:t>(</a:t>
            </a:r>
            <a:r>
              <a:rPr lang="en-US" b="1" dirty="0" err="1" smtClean="0"/>
              <a:t>CustomerValidation</a:t>
            </a:r>
            <a:r>
              <a:rPr lang="en-US" b="1" dirty="0" smtClean="0"/>
              <a:t> </a:t>
            </a:r>
            <a:r>
              <a:rPr lang="en-US" b="1" dirty="0" err="1" smtClean="0"/>
              <a:t>customerValidation</a:t>
            </a:r>
            <a:r>
              <a:rPr lang="en-US" b="1" dirty="0" smtClean="0"/>
              <a:t>) {</a:t>
            </a:r>
          </a:p>
          <a:p>
            <a:r>
              <a:rPr lang="en-US" b="1" dirty="0" err="1" smtClean="0"/>
              <a:t>this.customerValidation</a:t>
            </a:r>
            <a:r>
              <a:rPr lang="en-US" b="1" dirty="0" smtClean="0"/>
              <a:t> = </a:t>
            </a:r>
            <a:r>
              <a:rPr lang="en-US" b="1" dirty="0" err="1" smtClean="0"/>
              <a:t>customerValidation</a:t>
            </a:r>
            <a:r>
              <a:rPr lang="en-US" b="1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(value="/",method=</a:t>
            </a:r>
            <a:r>
              <a:rPr lang="en-US" dirty="0" err="1" smtClean="0"/>
              <a:t>RequestMethod.</a:t>
            </a:r>
            <a:r>
              <a:rPr lang="en-US" b="1" i="1" dirty="0" err="1" smtClean="0"/>
              <a:t>GET</a:t>
            </a:r>
            <a:r>
              <a:rPr lang="en-US" b="1" i="1" dirty="0" smtClean="0"/>
              <a:t>)</a:t>
            </a:r>
          </a:p>
          <a:p>
            <a:r>
              <a:rPr lang="en-US" b="1" dirty="0" smtClean="0"/>
              <a:t>public String home(){</a:t>
            </a:r>
          </a:p>
          <a:p>
            <a:endParaRPr lang="en-US" dirty="0" smtClean="0"/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("Home call");</a:t>
            </a:r>
          </a:p>
          <a:p>
            <a:r>
              <a:rPr lang="en-US" b="1" dirty="0" smtClean="0"/>
              <a:t>return "index";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(value="/</a:t>
            </a:r>
            <a:r>
              <a:rPr lang="en-US" dirty="0" err="1" smtClean="0"/>
              <a:t>customer",method</a:t>
            </a:r>
            <a:r>
              <a:rPr lang="en-US" dirty="0" smtClean="0"/>
              <a:t>=</a:t>
            </a:r>
            <a:r>
              <a:rPr lang="en-US" dirty="0" err="1" smtClean="0"/>
              <a:t>RequestMethod.</a:t>
            </a:r>
            <a:r>
              <a:rPr lang="en-US" b="1" i="1" dirty="0" err="1" smtClean="0"/>
              <a:t>GET</a:t>
            </a:r>
            <a:r>
              <a:rPr lang="en-US" b="1" i="1" dirty="0" smtClean="0"/>
              <a:t>)</a:t>
            </a:r>
          </a:p>
          <a:p>
            <a:r>
              <a:rPr lang="en-US" b="1" dirty="0" smtClean="0"/>
              <a:t>private </a:t>
            </a:r>
            <a:r>
              <a:rPr lang="en-US" b="1" dirty="0" err="1" smtClean="0"/>
              <a:t>ModelAndView</a:t>
            </a:r>
            <a:r>
              <a:rPr lang="en-US" b="1" dirty="0" smtClean="0"/>
              <a:t> customer()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("Controller");</a:t>
            </a:r>
          </a:p>
          <a:p>
            <a:r>
              <a:rPr lang="en-US" dirty="0" smtClean="0"/>
              <a:t>Customer customer=</a:t>
            </a:r>
            <a:r>
              <a:rPr lang="en-US" b="1" dirty="0" smtClean="0"/>
              <a:t>new Customer();</a:t>
            </a:r>
          </a:p>
          <a:p>
            <a:r>
              <a:rPr lang="en-US" dirty="0" err="1" smtClean="0"/>
              <a:t>customer.setId</a:t>
            </a:r>
            <a:r>
              <a:rPr lang="en-US" dirty="0" smtClean="0"/>
              <a:t>(1);</a:t>
            </a:r>
          </a:p>
          <a:p>
            <a:r>
              <a:rPr lang="en-US" dirty="0" err="1" smtClean="0"/>
              <a:t>ModelAndView</a:t>
            </a:r>
            <a:r>
              <a:rPr lang="en-US" dirty="0" smtClean="0"/>
              <a:t> model=</a:t>
            </a:r>
            <a:r>
              <a:rPr lang="en-US" b="1" dirty="0" smtClean="0"/>
              <a:t>new </a:t>
            </a:r>
            <a:r>
              <a:rPr lang="en-US" b="1" dirty="0" err="1" smtClean="0"/>
              <a:t>ModelAndView</a:t>
            </a:r>
            <a:r>
              <a:rPr lang="en-US" b="1" dirty="0" smtClean="0"/>
              <a:t>("</a:t>
            </a:r>
            <a:r>
              <a:rPr lang="en-US" b="1" dirty="0" err="1" smtClean="0"/>
              <a:t>customer","customer",customer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return model;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15408" y="5248405"/>
            <a:ext cx="378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Controller Class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907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8937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ModelAttribute</a:t>
            </a:r>
            <a:r>
              <a:rPr lang="en-US" dirty="0" smtClean="0"/>
              <a:t>("</a:t>
            </a:r>
            <a:r>
              <a:rPr lang="en-US" dirty="0" err="1" smtClean="0"/>
              <a:t>customerDynamic</a:t>
            </a:r>
            <a:r>
              <a:rPr lang="en-US" dirty="0" smtClean="0"/>
              <a:t>")</a:t>
            </a:r>
          </a:p>
          <a:p>
            <a:r>
              <a:rPr lang="en-US" b="1" dirty="0" smtClean="0"/>
              <a:t>private Map&lt;String, List&lt;String&gt;&gt; dynamic()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Map&lt;String, List&lt;String&gt;&gt; map=</a:t>
            </a:r>
            <a:r>
              <a:rPr lang="en-US" b="1" dirty="0" smtClean="0"/>
              <a:t>new </a:t>
            </a:r>
            <a:r>
              <a:rPr lang="en-US" b="1" dirty="0" err="1" smtClean="0"/>
              <a:t>HashMap</a:t>
            </a:r>
            <a:r>
              <a:rPr lang="en-US" b="1" dirty="0" smtClean="0"/>
              <a:t>&lt;String, List&lt;String&gt;&gt;();</a:t>
            </a:r>
          </a:p>
          <a:p>
            <a:r>
              <a:rPr lang="en-US" dirty="0" smtClean="0"/>
              <a:t>List&lt;String&gt; languages=</a:t>
            </a:r>
            <a:r>
              <a:rPr lang="en-US" b="1" dirty="0" smtClean="0"/>
              <a:t>new </a:t>
            </a:r>
            <a:r>
              <a:rPr lang="en-US" b="1" dirty="0" err="1" smtClean="0"/>
              <a:t>ArrayList</a:t>
            </a:r>
            <a:r>
              <a:rPr lang="en-US" b="1" dirty="0" smtClean="0"/>
              <a:t>&lt;String&gt;();</a:t>
            </a:r>
          </a:p>
          <a:p>
            <a:r>
              <a:rPr lang="en-US" dirty="0" err="1" smtClean="0"/>
              <a:t>languages.add</a:t>
            </a:r>
            <a:r>
              <a:rPr lang="en-US" dirty="0" smtClean="0"/>
              <a:t>("Java");</a:t>
            </a:r>
          </a:p>
          <a:p>
            <a:r>
              <a:rPr lang="en-US" dirty="0" err="1" smtClean="0"/>
              <a:t>languages.add</a:t>
            </a:r>
            <a:r>
              <a:rPr lang="en-US" dirty="0" smtClean="0"/>
              <a:t>("Testing");</a:t>
            </a:r>
          </a:p>
          <a:p>
            <a:r>
              <a:rPr lang="en-US" dirty="0" err="1" smtClean="0"/>
              <a:t>languages.add</a:t>
            </a:r>
            <a:r>
              <a:rPr lang="en-US" dirty="0" smtClean="0"/>
              <a:t>("Android");</a:t>
            </a:r>
          </a:p>
          <a:p>
            <a:r>
              <a:rPr lang="en-US" dirty="0" err="1" smtClean="0"/>
              <a:t>languages.add</a:t>
            </a:r>
            <a:r>
              <a:rPr lang="en-US" dirty="0" smtClean="0"/>
              <a:t>("</a:t>
            </a:r>
            <a:r>
              <a:rPr lang="en-US" dirty="0" err="1" smtClean="0"/>
              <a:t>.Net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languages.add</a:t>
            </a:r>
            <a:r>
              <a:rPr lang="en-US" dirty="0" smtClean="0"/>
              <a:t>("iPhone");</a:t>
            </a:r>
          </a:p>
          <a:p>
            <a:r>
              <a:rPr lang="en-US" dirty="0" err="1" smtClean="0"/>
              <a:t>languages.add</a:t>
            </a:r>
            <a:r>
              <a:rPr lang="en-US" dirty="0" smtClean="0"/>
              <a:t>("PHP");</a:t>
            </a:r>
          </a:p>
          <a:p>
            <a:endParaRPr lang="en-US" dirty="0" smtClean="0"/>
          </a:p>
          <a:p>
            <a:r>
              <a:rPr lang="en-US" dirty="0" err="1" smtClean="0"/>
              <a:t>map.put</a:t>
            </a:r>
            <a:r>
              <a:rPr lang="en-US" dirty="0" smtClean="0"/>
              <a:t>("languages", languages);</a:t>
            </a:r>
          </a:p>
          <a:p>
            <a:r>
              <a:rPr lang="en-US" dirty="0" smtClean="0"/>
              <a:t>List&lt;String&gt; education=</a:t>
            </a:r>
            <a:r>
              <a:rPr lang="en-US" b="1" dirty="0" smtClean="0"/>
              <a:t>new </a:t>
            </a:r>
            <a:r>
              <a:rPr lang="en-US" b="1" dirty="0" err="1" smtClean="0"/>
              <a:t>ArrayList</a:t>
            </a:r>
            <a:r>
              <a:rPr lang="en-US" b="1" dirty="0" smtClean="0"/>
              <a:t>&lt;String&gt;();</a:t>
            </a:r>
          </a:p>
          <a:p>
            <a:r>
              <a:rPr lang="en-US" dirty="0" err="1" smtClean="0"/>
              <a:t>education.add</a:t>
            </a:r>
            <a:r>
              <a:rPr lang="en-US" dirty="0" smtClean="0"/>
              <a:t>("");</a:t>
            </a:r>
          </a:p>
          <a:p>
            <a:r>
              <a:rPr lang="en-US" dirty="0" err="1" smtClean="0"/>
              <a:t>education.add</a:t>
            </a:r>
            <a:r>
              <a:rPr lang="en-US" dirty="0" smtClean="0"/>
              <a:t>("BE");</a:t>
            </a:r>
          </a:p>
          <a:p>
            <a:r>
              <a:rPr lang="en-US" dirty="0" err="1" smtClean="0"/>
              <a:t>education.add</a:t>
            </a:r>
            <a:r>
              <a:rPr lang="en-US" dirty="0" smtClean="0"/>
              <a:t>("ME");</a:t>
            </a:r>
          </a:p>
          <a:p>
            <a:r>
              <a:rPr lang="en-US" dirty="0" err="1" smtClean="0"/>
              <a:t>education.add</a:t>
            </a:r>
            <a:r>
              <a:rPr lang="en-US" dirty="0" smtClean="0"/>
              <a:t>("BCA");</a:t>
            </a:r>
          </a:p>
          <a:p>
            <a:r>
              <a:rPr lang="en-US" dirty="0" err="1" smtClean="0"/>
              <a:t>education.add</a:t>
            </a:r>
            <a:r>
              <a:rPr lang="en-US" dirty="0" smtClean="0"/>
              <a:t>("MCA");</a:t>
            </a:r>
          </a:p>
          <a:p>
            <a:r>
              <a:rPr lang="en-US" dirty="0" err="1" smtClean="0"/>
              <a:t>education.add</a:t>
            </a:r>
            <a:r>
              <a:rPr lang="en-US" dirty="0" smtClean="0"/>
              <a:t>("PhD");</a:t>
            </a:r>
          </a:p>
          <a:p>
            <a:r>
              <a:rPr lang="en-US" dirty="0" err="1" smtClean="0"/>
              <a:t>map.put</a:t>
            </a:r>
            <a:r>
              <a:rPr lang="en-US" dirty="0" smtClean="0"/>
              <a:t>("degrees", education);</a:t>
            </a:r>
          </a:p>
          <a:p>
            <a:r>
              <a:rPr lang="en-US" b="1" dirty="0" smtClean="0"/>
              <a:t>return map;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415408" y="5248405"/>
            <a:ext cx="378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Controller Class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8344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1482</Words>
  <Application>Microsoft Office PowerPoint</Application>
  <PresentationFormat>Widescreen</PresentationFormat>
  <Paragraphs>307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30</cp:revision>
  <dcterms:created xsi:type="dcterms:W3CDTF">2016-06-20T09:21:17Z</dcterms:created>
  <dcterms:modified xsi:type="dcterms:W3CDTF">2016-06-20T09:33:37Z</dcterms:modified>
</cp:coreProperties>
</file>