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12AE"/>
    <a:srgbClr val="25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508D-F8B8-4BC3-866D-DF283200AE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F3CD-E497-4AC8-9853-04BA9917A9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0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508D-F8B8-4BC3-866D-DF283200AE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F3CD-E497-4AC8-9853-04BA9917A9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508D-F8B8-4BC3-866D-DF283200AE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F3CD-E497-4AC8-9853-04BA9917A9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508D-F8B8-4BC3-866D-DF283200AE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F3CD-E497-4AC8-9853-04BA9917A9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508D-F8B8-4BC3-866D-DF283200AE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F3CD-E497-4AC8-9853-04BA9917A9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1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508D-F8B8-4BC3-866D-DF283200AE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F3CD-E497-4AC8-9853-04BA9917A9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508D-F8B8-4BC3-866D-DF283200AE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F3CD-E497-4AC8-9853-04BA9917A9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8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508D-F8B8-4BC3-866D-DF283200AE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F3CD-E497-4AC8-9853-04BA9917A9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9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508D-F8B8-4BC3-866D-DF283200AE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F3CD-E497-4AC8-9853-04BA9917A9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4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508D-F8B8-4BC3-866D-DF283200AE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F3CD-E497-4AC8-9853-04BA9917A9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6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508D-F8B8-4BC3-866D-DF283200AE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F3CD-E497-4AC8-9853-04BA9917A9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A508D-F8B8-4BC3-866D-DF283200AE8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F3CD-E497-4AC8-9853-04BA9917A9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82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Forma&#10;&#10;Descripción generada automáticamente">
            <a:extLst>
              <a:ext uri="{FF2B5EF4-FFF2-40B4-BE49-F238E27FC236}">
                <a16:creationId xmlns:a16="http://schemas.microsoft.com/office/drawing/2014/main" id="{0DE45527-D781-7666-75F7-11A21580E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00" y="1490338"/>
            <a:ext cx="3601443" cy="285068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8C7F7A4-0273-8675-A352-1079D654B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05" y="2183083"/>
            <a:ext cx="5786724" cy="124591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AD38D01-69E4-D499-62AB-9408DA4B73E6}"/>
              </a:ext>
            </a:extLst>
          </p:cNvPr>
          <p:cNvSpPr txBox="1"/>
          <p:nvPr/>
        </p:nvSpPr>
        <p:spPr>
          <a:xfrm>
            <a:off x="5734975" y="3331015"/>
            <a:ext cx="444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Seguridad Animal Garantizada</a:t>
            </a:r>
            <a:endParaRPr lang="en-US" dirty="0"/>
          </a:p>
        </p:txBody>
      </p:sp>
      <p:pic>
        <p:nvPicPr>
          <p:cNvPr id="15" name="Imagen 14" descr="Forma&#10;&#10;Descripción generada automáticamente con confianza baja">
            <a:extLst>
              <a:ext uri="{FF2B5EF4-FFF2-40B4-BE49-F238E27FC236}">
                <a16:creationId xmlns:a16="http://schemas.microsoft.com/office/drawing/2014/main" id="{412E02D1-DF2D-6CB2-2BE1-A0CCE5634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628" y="4219728"/>
            <a:ext cx="1828800" cy="1828800"/>
          </a:xfrm>
          <a:prstGeom prst="rect">
            <a:avLst/>
          </a:prstGeom>
        </p:spPr>
      </p:pic>
      <p:pic>
        <p:nvPicPr>
          <p:cNvPr id="17" name="Imagen 16" descr="Forma&#10;&#10;Descripción generada automáticamente con confianza media">
            <a:extLst>
              <a:ext uri="{FF2B5EF4-FFF2-40B4-BE49-F238E27FC236}">
                <a16:creationId xmlns:a16="http://schemas.microsoft.com/office/drawing/2014/main" id="{650A7245-AF2E-A9CD-68A5-2A124C9E47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4007" y="7131146"/>
            <a:ext cx="2234315" cy="21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5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8A91199-6661-93DD-BF33-699AD1B7709E}"/>
              </a:ext>
            </a:extLst>
          </p:cNvPr>
          <p:cNvSpPr/>
          <p:nvPr/>
        </p:nvSpPr>
        <p:spPr>
          <a:xfrm>
            <a:off x="-1" y="0"/>
            <a:ext cx="12192000" cy="733152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preguntas</a:t>
            </a:r>
            <a:r>
              <a:rPr lang="en-US" dirty="0"/>
              <a:t>=["pregunta1", "pregunta2", "pregunta3", "pregunta4", "pregunta5"]</a:t>
            </a:r>
          </a:p>
          <a:p>
            <a:r>
              <a:rPr lang="en-US" dirty="0" err="1"/>
              <a:t>opciones</a:t>
            </a:r>
            <a:r>
              <a:rPr lang="en-US" dirty="0"/>
              <a:t>=[["opcion1", "opcion2", "opcion3", "opcion4", "opcion5"], ["opcion1", "opcion2", "opcion3", "opcion4", "opcion5"], ["opcion1", "opcion2", "opcion3", "opcion4", "opcion5"], ["opcion1", "opcion2", "opcion3", "opcion4", "opcion5"], ["opcion1", "opcion2", "opcion3", "opcion4", "opcion5"]]</a:t>
            </a:r>
          </a:p>
          <a:p>
            <a:r>
              <a:rPr lang="en-US" dirty="0" err="1"/>
              <a:t>respuestas</a:t>
            </a:r>
            <a:r>
              <a:rPr lang="en-US" dirty="0"/>
              <a:t>=["respuesta1", "respuesta2", "respuesta3", "respuesta4", "respuesta5"]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ResultadoDeEleccion</a:t>
            </a:r>
            <a:r>
              <a:rPr lang="en-US" dirty="0"/>
              <a:t>(</a:t>
            </a:r>
            <a:r>
              <a:rPr lang="en-US" dirty="0" err="1"/>
              <a:t>Trivia,i,a</a:t>
            </a:r>
            <a:r>
              <a:rPr lang="en-US" dirty="0"/>
              <a:t>):        </a:t>
            </a:r>
          </a:p>
          <a:p>
            <a:r>
              <a:rPr lang="en-US" dirty="0" err="1"/>
              <a:t>resultado</a:t>
            </a:r>
            <a:r>
              <a:rPr lang="en-US" dirty="0"/>
              <a:t>=False   </a:t>
            </a:r>
          </a:p>
          <a:p>
            <a:r>
              <a:rPr lang="en-US" dirty="0"/>
              <a:t>for </a:t>
            </a:r>
            <a:r>
              <a:rPr lang="en-US" dirty="0" err="1"/>
              <a:t>respuestasCorrectas</a:t>
            </a:r>
            <a:r>
              <a:rPr lang="en-US" dirty="0"/>
              <a:t> in </a:t>
            </a:r>
            <a:r>
              <a:rPr lang="en-US" dirty="0" err="1"/>
              <a:t>respuestas</a:t>
            </a:r>
            <a:r>
              <a:rPr lang="en-US" dirty="0"/>
              <a:t>:       </a:t>
            </a:r>
          </a:p>
          <a:p>
            <a:r>
              <a:rPr lang="en-US" dirty="0"/>
              <a:t>if </a:t>
            </a:r>
            <a:r>
              <a:rPr lang="en-US" dirty="0" err="1"/>
              <a:t>opciones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][a]==</a:t>
            </a:r>
            <a:r>
              <a:rPr lang="en-US" dirty="0" err="1"/>
              <a:t>respuestasCorrectas</a:t>
            </a:r>
            <a:r>
              <a:rPr lang="en-US" dirty="0"/>
              <a:t>:            </a:t>
            </a:r>
          </a:p>
          <a:p>
            <a:r>
              <a:rPr lang="en-US" dirty="0" err="1"/>
              <a:t>resultado</a:t>
            </a:r>
            <a:r>
              <a:rPr lang="en-US" dirty="0"/>
              <a:t>=True                </a:t>
            </a:r>
          </a:p>
          <a:p>
            <a:r>
              <a:rPr lang="en-US" dirty="0"/>
              <a:t>if </a:t>
            </a:r>
            <a:r>
              <a:rPr lang="en-US" dirty="0" err="1"/>
              <a:t>resultado</a:t>
            </a:r>
            <a:r>
              <a:rPr lang="en-US" dirty="0"/>
              <a:t>==True:       </a:t>
            </a:r>
          </a:p>
          <a:p>
            <a:r>
              <a:rPr lang="en-US" dirty="0"/>
              <a:t> </a:t>
            </a:r>
            <a:r>
              <a:rPr lang="en-US" dirty="0" err="1"/>
              <a:t>listaBotones</a:t>
            </a:r>
            <a:r>
              <a:rPr lang="en-US" dirty="0"/>
              <a:t>[a].config(text="CORRECTO",</a:t>
            </a:r>
            <a:r>
              <a:rPr lang="en-US" dirty="0" err="1"/>
              <a:t>bg</a:t>
            </a:r>
            <a:r>
              <a:rPr lang="en-US" dirty="0"/>
              <a:t>="green")            </a:t>
            </a:r>
          </a:p>
          <a:p>
            <a:r>
              <a:rPr lang="en-US" dirty="0"/>
              <a:t>else:        </a:t>
            </a:r>
          </a:p>
          <a:p>
            <a:r>
              <a:rPr lang="en-US" dirty="0" err="1"/>
              <a:t>listaBotones</a:t>
            </a:r>
            <a:r>
              <a:rPr lang="en-US" dirty="0"/>
              <a:t>[a].config(text="INCORRECTO",</a:t>
            </a:r>
            <a:r>
              <a:rPr lang="en-US" dirty="0" err="1"/>
              <a:t>bg</a:t>
            </a:r>
            <a:r>
              <a:rPr lang="en-US" dirty="0"/>
              <a:t>="red")       </a:t>
            </a:r>
          </a:p>
          <a:p>
            <a:r>
              <a:rPr lang="en-US" dirty="0"/>
              <a:t> </a:t>
            </a:r>
            <a:r>
              <a:rPr lang="en-US" dirty="0" err="1"/>
              <a:t>RespuestaCorrecta</a:t>
            </a:r>
            <a:r>
              <a:rPr lang="en-US" dirty="0"/>
              <a:t>=</a:t>
            </a:r>
            <a:r>
              <a:rPr lang="en-US" dirty="0" err="1"/>
              <a:t>tk.Label</a:t>
            </a:r>
            <a:r>
              <a:rPr lang="en-US" dirty="0"/>
              <a:t>(Trivia, text="Respuesta: " + </a:t>
            </a:r>
            <a:r>
              <a:rPr lang="en-US" dirty="0" err="1"/>
              <a:t>respuestas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</a:t>
            </a:r>
            <a:r>
              <a:rPr lang="en-US" dirty="0" err="1"/>
              <a:t>bg</a:t>
            </a:r>
            <a:r>
              <a:rPr lang="en-US" dirty="0"/>
              <a:t>="green", </a:t>
            </a:r>
            <a:r>
              <a:rPr lang="en-US" dirty="0" err="1"/>
              <a:t>fg</a:t>
            </a:r>
            <a:r>
              <a:rPr lang="en-US" dirty="0"/>
              <a:t>="black", font="arial 18").place(x=20,y=650)   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listaBotones</a:t>
            </a:r>
            <a:r>
              <a:rPr lang="en-US" dirty="0"/>
              <a:t>:        </a:t>
            </a:r>
          </a:p>
          <a:p>
            <a:r>
              <a:rPr lang="en-US" dirty="0" err="1"/>
              <a:t>i.config</a:t>
            </a:r>
            <a:r>
              <a:rPr lang="en-US" dirty="0"/>
              <a:t>(state="disable")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LoginDeCuenta</a:t>
            </a:r>
            <a:r>
              <a:rPr lang="en-US" dirty="0"/>
              <a:t>(root)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347E742-0D37-96CA-5727-EA320031E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72"/>
          <a:stretch/>
        </p:blipFill>
        <p:spPr>
          <a:xfrm>
            <a:off x="-45347" y="-12774456"/>
            <a:ext cx="12282693" cy="12779378"/>
          </a:xfrm>
          <a:prstGeom prst="rect">
            <a:avLst/>
          </a:prstGeom>
        </p:spPr>
      </p:pic>
      <p:pic>
        <p:nvPicPr>
          <p:cNvPr id="9" name="Imagen 8" descr="Forma&#10;&#10;Descripción generada automáticamente">
            <a:extLst>
              <a:ext uri="{FF2B5EF4-FFF2-40B4-BE49-F238E27FC236}">
                <a16:creationId xmlns:a16="http://schemas.microsoft.com/office/drawing/2014/main" id="{0DE45527-D781-7666-75F7-11A21580E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-127139"/>
            <a:ext cx="1418540" cy="12793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F133B13-CFFA-3B0D-BAC1-A0E5016B3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377" y="-109895"/>
            <a:ext cx="3012552" cy="112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17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A4BAED5-C8B4-15DC-8C1C-E4AD4D05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29652" y="90714"/>
            <a:ext cx="12192000" cy="6767286"/>
          </a:xfrm>
          <a:prstGeom prst="rect">
            <a:avLst/>
          </a:prstGeom>
        </p:spPr>
      </p:pic>
      <p:pic>
        <p:nvPicPr>
          <p:cNvPr id="9" name="Imagen 8" descr="Forma&#10;&#10;Descripción generada automáticamente">
            <a:extLst>
              <a:ext uri="{FF2B5EF4-FFF2-40B4-BE49-F238E27FC236}">
                <a16:creationId xmlns:a16="http://schemas.microsoft.com/office/drawing/2014/main" id="{0DE45527-D781-7666-75F7-11A21580E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26" y="1553291"/>
            <a:ext cx="4159545" cy="375141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F133B13-CFFA-3B0D-BAC1-A0E5016B3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724" y="-771525"/>
            <a:ext cx="3012552" cy="112459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C7E5602-6C64-A605-B3B2-98FB8399FBDE}"/>
              </a:ext>
            </a:extLst>
          </p:cNvPr>
          <p:cNvSpPr txBox="1"/>
          <p:nvPr/>
        </p:nvSpPr>
        <p:spPr>
          <a:xfrm>
            <a:off x="2425771" y="2274838"/>
            <a:ext cx="7340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7200" dirty="0">
                <a:solidFill>
                  <a:schemeClr val="bg2"/>
                </a:solidFill>
                <a:latin typeface="Arial Black" panose="020B0A04020102020204" pitchFamily="34" charset="0"/>
              </a:rPr>
              <a:t>GRACIAS POR SU ATENCION</a:t>
            </a:r>
            <a:endParaRPr lang="en-US" sz="72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30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8C7F7A4-0273-8675-A352-1079D654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65" y="363614"/>
            <a:ext cx="5786724" cy="1245917"/>
          </a:xfrm>
          <a:prstGeom prst="rect">
            <a:avLst/>
          </a:prstGeom>
        </p:spPr>
      </p:pic>
      <p:pic>
        <p:nvPicPr>
          <p:cNvPr id="15" name="Imagen 14" descr="Forma&#10;&#10;Descripción generada automáticamente con confianza baja">
            <a:extLst>
              <a:ext uri="{FF2B5EF4-FFF2-40B4-BE49-F238E27FC236}">
                <a16:creationId xmlns:a16="http://schemas.microsoft.com/office/drawing/2014/main" id="{412E02D1-DF2D-6CB2-2BE1-A0CCE5634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58" y="4257050"/>
            <a:ext cx="1828800" cy="1828800"/>
          </a:xfrm>
          <a:prstGeom prst="rect">
            <a:avLst/>
          </a:prstGeom>
        </p:spPr>
      </p:pic>
      <p:pic>
        <p:nvPicPr>
          <p:cNvPr id="17" name="Imagen 16" descr="Forma&#10;&#10;Descripción generada automáticamente con confianza media">
            <a:extLst>
              <a:ext uri="{FF2B5EF4-FFF2-40B4-BE49-F238E27FC236}">
                <a16:creationId xmlns:a16="http://schemas.microsoft.com/office/drawing/2014/main" id="{650A7245-AF2E-A9CD-68A5-2A124C9E4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49991" y="3994647"/>
            <a:ext cx="2234315" cy="2122702"/>
          </a:xfrm>
          <a:prstGeom prst="rect">
            <a:avLst/>
          </a:prstGeom>
        </p:spPr>
      </p:pic>
      <p:pic>
        <p:nvPicPr>
          <p:cNvPr id="9" name="Imagen 8" descr="Forma&#10;&#10;Descripción generada automáticamente">
            <a:extLst>
              <a:ext uri="{FF2B5EF4-FFF2-40B4-BE49-F238E27FC236}">
                <a16:creationId xmlns:a16="http://schemas.microsoft.com/office/drawing/2014/main" id="{0DE45527-D781-7666-75F7-11A21580ED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97" y="3994647"/>
            <a:ext cx="422988" cy="235360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7E897D0-A0ED-9CC9-7539-B1BBFBC0A5A6}"/>
              </a:ext>
            </a:extLst>
          </p:cNvPr>
          <p:cNvSpPr txBox="1"/>
          <p:nvPr/>
        </p:nvSpPr>
        <p:spPr>
          <a:xfrm>
            <a:off x="857156" y="1652548"/>
            <a:ext cx="8444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Blockbite es un programa con el objetivo de enseñar y concientizar a las personas acerca de como actuar ante un ataque de un animal y como prevenirlos.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F410C0-A5FC-5C3D-B2EE-AD72EB005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950212" y="242176"/>
            <a:ext cx="5950212" cy="12863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46834C-5251-980F-A491-49D3F6ED6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1240" y="-1417780"/>
            <a:ext cx="3990760" cy="1457070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1E1965F9-8FF5-0F5A-E0F7-1C9A5BF38B04}"/>
              </a:ext>
            </a:extLst>
          </p:cNvPr>
          <p:cNvGrpSpPr/>
          <p:nvPr/>
        </p:nvGrpSpPr>
        <p:grpSpPr>
          <a:xfrm>
            <a:off x="9981008" y="-5425309"/>
            <a:ext cx="1828802" cy="5316506"/>
            <a:chOff x="9804336" y="-407458"/>
            <a:chExt cx="1828802" cy="5316506"/>
          </a:xfrm>
        </p:grpSpPr>
        <p:pic>
          <p:nvPicPr>
            <p:cNvPr id="14" name="Imagen 13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5344BCEF-058A-F9B1-6962-FA0D511CE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804336" y="3080246"/>
              <a:ext cx="1828802" cy="1828802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BE970A0-3FC1-9642-D696-5E86582BF90E}"/>
                </a:ext>
              </a:extLst>
            </p:cNvPr>
            <p:cNvSpPr/>
            <p:nvPr/>
          </p:nvSpPr>
          <p:spPr>
            <a:xfrm>
              <a:off x="10695878" y="-407458"/>
              <a:ext cx="45719" cy="40339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F3F2EECC-6833-2873-894F-77D00E0A6C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848468" y="2598715"/>
            <a:ext cx="2572735" cy="25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4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8C7F7A4-0273-8675-A352-1079D654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5973"/>
            <a:ext cx="5786724" cy="1245917"/>
          </a:xfrm>
          <a:prstGeom prst="rect">
            <a:avLst/>
          </a:prstGeom>
        </p:spPr>
      </p:pic>
      <p:pic>
        <p:nvPicPr>
          <p:cNvPr id="15" name="Imagen 14" descr="Forma&#10;&#10;Descripción generada automáticamente con confianza baja">
            <a:extLst>
              <a:ext uri="{FF2B5EF4-FFF2-40B4-BE49-F238E27FC236}">
                <a16:creationId xmlns:a16="http://schemas.microsoft.com/office/drawing/2014/main" id="{412E02D1-DF2D-6CB2-2BE1-A0CCE5634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113" y="4332569"/>
            <a:ext cx="1828800" cy="1828800"/>
          </a:xfrm>
          <a:prstGeom prst="rect">
            <a:avLst/>
          </a:prstGeom>
        </p:spPr>
      </p:pic>
      <p:pic>
        <p:nvPicPr>
          <p:cNvPr id="17" name="Imagen 16" descr="Forma&#10;&#10;Descripción generada automáticamente con confianza media">
            <a:extLst>
              <a:ext uri="{FF2B5EF4-FFF2-40B4-BE49-F238E27FC236}">
                <a16:creationId xmlns:a16="http://schemas.microsoft.com/office/drawing/2014/main" id="{650A7245-AF2E-A9CD-68A5-2A124C9E4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90954" y="3964439"/>
            <a:ext cx="2234315" cy="2122702"/>
          </a:xfrm>
          <a:prstGeom prst="rect">
            <a:avLst/>
          </a:prstGeom>
        </p:spPr>
      </p:pic>
      <p:pic>
        <p:nvPicPr>
          <p:cNvPr id="9" name="Imagen 8" descr="Forma&#10;&#10;Descripción generada automáticamente">
            <a:extLst>
              <a:ext uri="{FF2B5EF4-FFF2-40B4-BE49-F238E27FC236}">
                <a16:creationId xmlns:a16="http://schemas.microsoft.com/office/drawing/2014/main" id="{0DE45527-D781-7666-75F7-11A21580ED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8474"/>
            <a:ext cx="1514378" cy="13657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7E897D0-A0ED-9CC9-7539-B1BBFBC0A5A6}"/>
              </a:ext>
            </a:extLst>
          </p:cNvPr>
          <p:cNvSpPr txBox="1"/>
          <p:nvPr/>
        </p:nvSpPr>
        <p:spPr>
          <a:xfrm>
            <a:off x="1056455" y="1661303"/>
            <a:ext cx="8706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En la actualidad los ataques de animales son muy comunes y aunque normalmente no representen peligro alguno existen casos en los que puede poner tu vida en riesgo.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F410C0-A5FC-5C3D-B2EE-AD72EB005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41" y="435749"/>
            <a:ext cx="5950212" cy="12863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46834C-5251-980F-A491-49D3F6ED6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8117" y="350396"/>
            <a:ext cx="3990760" cy="1457070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1E1965F9-8FF5-0F5A-E0F7-1C9A5BF38B04}"/>
              </a:ext>
            </a:extLst>
          </p:cNvPr>
          <p:cNvGrpSpPr/>
          <p:nvPr/>
        </p:nvGrpSpPr>
        <p:grpSpPr>
          <a:xfrm>
            <a:off x="10134695" y="0"/>
            <a:ext cx="1828802" cy="5316506"/>
            <a:chOff x="9804336" y="-407458"/>
            <a:chExt cx="1828802" cy="5316506"/>
          </a:xfrm>
        </p:grpSpPr>
        <p:pic>
          <p:nvPicPr>
            <p:cNvPr id="14" name="Imagen 13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5344BCEF-058A-F9B1-6962-FA0D511CE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804336" y="3080246"/>
              <a:ext cx="1828802" cy="1828802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BE970A0-3FC1-9642-D696-5E86582BF90E}"/>
                </a:ext>
              </a:extLst>
            </p:cNvPr>
            <p:cNvSpPr/>
            <p:nvPr/>
          </p:nvSpPr>
          <p:spPr>
            <a:xfrm>
              <a:off x="10695878" y="-407458"/>
              <a:ext cx="45719" cy="40339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4D970E40-0074-CD77-7611-88E126D585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35" y="2884426"/>
            <a:ext cx="2571254" cy="25712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4BB639-B9DB-C487-9ABC-A2FA17AE5B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6351269" y="-1151144"/>
            <a:ext cx="8949704" cy="13473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A83ACB3-900D-E85B-99EC-00A5BFFB09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67525" y="7575708"/>
            <a:ext cx="2116836" cy="16457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C693211-16E5-E430-E170-AD3F786B76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6500" y="7602328"/>
            <a:ext cx="1963316" cy="16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82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8C7F7A4-0273-8675-A352-1079D654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306503"/>
            <a:ext cx="5786724" cy="1245917"/>
          </a:xfrm>
          <a:prstGeom prst="rect">
            <a:avLst/>
          </a:prstGeom>
        </p:spPr>
      </p:pic>
      <p:pic>
        <p:nvPicPr>
          <p:cNvPr id="9" name="Imagen 8" descr="Forma&#10;&#10;Descripción generada automáticamente">
            <a:extLst>
              <a:ext uri="{FF2B5EF4-FFF2-40B4-BE49-F238E27FC236}">
                <a16:creationId xmlns:a16="http://schemas.microsoft.com/office/drawing/2014/main" id="{0DE45527-D781-7666-75F7-11A21580E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11" y="6858000"/>
            <a:ext cx="1514378" cy="13657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EF410C0-A5FC-5C3D-B2EE-AD72EB005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01" y="-1328642"/>
            <a:ext cx="5950212" cy="12863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46834C-5251-980F-A491-49D3F6ED6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8117" y="-1412080"/>
            <a:ext cx="3990760" cy="1457070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1E1965F9-8FF5-0F5A-E0F7-1C9A5BF38B04}"/>
              </a:ext>
            </a:extLst>
          </p:cNvPr>
          <p:cNvGrpSpPr/>
          <p:nvPr/>
        </p:nvGrpSpPr>
        <p:grpSpPr>
          <a:xfrm>
            <a:off x="10053922" y="-5462016"/>
            <a:ext cx="1828802" cy="5316506"/>
            <a:chOff x="9804336" y="-407458"/>
            <a:chExt cx="1828802" cy="5316506"/>
          </a:xfrm>
        </p:grpSpPr>
        <p:pic>
          <p:nvPicPr>
            <p:cNvPr id="14" name="Imagen 13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5344BCEF-058A-F9B1-6962-FA0D511CE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804336" y="3080246"/>
              <a:ext cx="1828802" cy="1828802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BE970A0-3FC1-9642-D696-5E86582BF90E}"/>
                </a:ext>
              </a:extLst>
            </p:cNvPr>
            <p:cNvSpPr/>
            <p:nvPr/>
          </p:nvSpPr>
          <p:spPr>
            <a:xfrm>
              <a:off x="10695878" y="-407458"/>
              <a:ext cx="45719" cy="40339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4D970E40-0074-CD77-7611-88E126D585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4740" y="2675715"/>
            <a:ext cx="2571254" cy="257125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E1EA9D9-13D9-617C-26FC-F9C1196A7A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948" y="589140"/>
            <a:ext cx="8949704" cy="134733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689EE3C-9DE4-4425-F38A-40F6D029B9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948" y="2616669"/>
            <a:ext cx="4129620" cy="3411426"/>
          </a:xfrm>
          <a:prstGeom prst="rect">
            <a:avLst/>
          </a:prstGeom>
        </p:spPr>
      </p:pic>
      <p:pic>
        <p:nvPicPr>
          <p:cNvPr id="19" name="Imagen 18" descr="Un grupo de personas en medio de cuarto&#10;&#10;Descripción generada automáticamente con confianza media">
            <a:extLst>
              <a:ext uri="{FF2B5EF4-FFF2-40B4-BE49-F238E27FC236}">
                <a16:creationId xmlns:a16="http://schemas.microsoft.com/office/drawing/2014/main" id="{3231E0A3-056C-97B5-BE85-317EFB07F3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7401" y="2555728"/>
            <a:ext cx="4462633" cy="3472367"/>
          </a:xfrm>
          <a:prstGeom prst="rect">
            <a:avLst/>
          </a:prstGeom>
        </p:spPr>
      </p:pic>
      <p:sp>
        <p:nvSpPr>
          <p:cNvPr id="20" name="Paralelogramo 19">
            <a:extLst>
              <a:ext uri="{FF2B5EF4-FFF2-40B4-BE49-F238E27FC236}">
                <a16:creationId xmlns:a16="http://schemas.microsoft.com/office/drawing/2014/main" id="{C367A9DF-34CE-3648-9BF2-CF6B32582FD0}"/>
              </a:ext>
            </a:extLst>
          </p:cNvPr>
          <p:cNvSpPr/>
          <p:nvPr/>
        </p:nvSpPr>
        <p:spPr>
          <a:xfrm>
            <a:off x="-8380163" y="0"/>
            <a:ext cx="8380163" cy="6858000"/>
          </a:xfrm>
          <a:prstGeom prst="parallelogram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elogramo 20">
            <a:extLst>
              <a:ext uri="{FF2B5EF4-FFF2-40B4-BE49-F238E27FC236}">
                <a16:creationId xmlns:a16="http://schemas.microsoft.com/office/drawing/2014/main" id="{4AAAF5A3-DB32-0770-A98B-D86FDA24711D}"/>
              </a:ext>
            </a:extLst>
          </p:cNvPr>
          <p:cNvSpPr/>
          <p:nvPr/>
        </p:nvSpPr>
        <p:spPr>
          <a:xfrm flipH="1" flipV="1">
            <a:off x="12192000" y="-243851"/>
            <a:ext cx="9184975" cy="7101851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BE23FFA-EEBB-B5E2-F28F-415A363390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6087962" y="1936473"/>
            <a:ext cx="3840813" cy="252396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ADF8CBE-D4C4-E1A8-14EA-2E45FE9D90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47104" y="2045092"/>
            <a:ext cx="5547841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58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E1EA9D9-13D9-617C-26FC-F9C1196A7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73" y="-1134885"/>
            <a:ext cx="8949704" cy="134733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689EE3C-9DE4-4425-F38A-40F6D029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90082" y="2654697"/>
            <a:ext cx="4129620" cy="3411426"/>
          </a:xfrm>
          <a:prstGeom prst="rect">
            <a:avLst/>
          </a:prstGeom>
        </p:spPr>
      </p:pic>
      <p:pic>
        <p:nvPicPr>
          <p:cNvPr id="19" name="Imagen 18" descr="Un grupo de personas en medio de cuarto&#10;&#10;Descripción generada automáticamente con confianza media">
            <a:extLst>
              <a:ext uri="{FF2B5EF4-FFF2-40B4-BE49-F238E27FC236}">
                <a16:creationId xmlns:a16="http://schemas.microsoft.com/office/drawing/2014/main" id="{3231E0A3-056C-97B5-BE85-317EFB07F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854" y="1936473"/>
            <a:ext cx="4462633" cy="3472367"/>
          </a:xfrm>
          <a:prstGeom prst="rect">
            <a:avLst/>
          </a:prstGeom>
        </p:spPr>
      </p:pic>
      <p:sp>
        <p:nvSpPr>
          <p:cNvPr id="20" name="Paralelogramo 19">
            <a:extLst>
              <a:ext uri="{FF2B5EF4-FFF2-40B4-BE49-F238E27FC236}">
                <a16:creationId xmlns:a16="http://schemas.microsoft.com/office/drawing/2014/main" id="{C367A9DF-34CE-3648-9BF2-CF6B32582FD0}"/>
              </a:ext>
            </a:extLst>
          </p:cNvPr>
          <p:cNvSpPr/>
          <p:nvPr/>
        </p:nvSpPr>
        <p:spPr>
          <a:xfrm>
            <a:off x="-1784715" y="-66675"/>
            <a:ext cx="8949703" cy="6924675"/>
          </a:xfrm>
          <a:prstGeom prst="parallelogram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elogramo 20">
            <a:extLst>
              <a:ext uri="{FF2B5EF4-FFF2-40B4-BE49-F238E27FC236}">
                <a16:creationId xmlns:a16="http://schemas.microsoft.com/office/drawing/2014/main" id="{4AAAF5A3-DB32-0770-A98B-D86FDA24711D}"/>
              </a:ext>
            </a:extLst>
          </p:cNvPr>
          <p:cNvSpPr/>
          <p:nvPr/>
        </p:nvSpPr>
        <p:spPr>
          <a:xfrm flipH="1" flipV="1">
            <a:off x="5368195" y="-243851"/>
            <a:ext cx="9184975" cy="7101851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Forma&#10;&#10;Descripción generada automáticamente">
            <a:extLst>
              <a:ext uri="{FF2B5EF4-FFF2-40B4-BE49-F238E27FC236}">
                <a16:creationId xmlns:a16="http://schemas.microsoft.com/office/drawing/2014/main" id="{0DE45527-D781-7666-75F7-11A21580ED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04" y="2646166"/>
            <a:ext cx="2232099" cy="20130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9F4025E-FF97-0A5C-2991-A8FED0176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230" y="1786043"/>
            <a:ext cx="3840813" cy="25239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BBBF2C1-D2FD-5774-1571-0518EDAA0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0498" y="1786043"/>
            <a:ext cx="5547841" cy="252396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EE9E162-698B-C788-E123-CFFAEC02D5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3904" y="4487182"/>
            <a:ext cx="1292464" cy="77425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5F2D391-F124-11B4-454A-1875BA5ECC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8019" y="4003268"/>
            <a:ext cx="971698" cy="13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51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1689EE3C-9DE4-4425-F38A-40F6D029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0082" y="2654697"/>
            <a:ext cx="4129620" cy="3411426"/>
          </a:xfrm>
          <a:prstGeom prst="rect">
            <a:avLst/>
          </a:prstGeom>
        </p:spPr>
      </p:pic>
      <p:sp>
        <p:nvSpPr>
          <p:cNvPr id="20" name="Paralelogramo 19">
            <a:extLst>
              <a:ext uri="{FF2B5EF4-FFF2-40B4-BE49-F238E27FC236}">
                <a16:creationId xmlns:a16="http://schemas.microsoft.com/office/drawing/2014/main" id="{C367A9DF-34CE-3648-9BF2-CF6B32582FD0}"/>
              </a:ext>
            </a:extLst>
          </p:cNvPr>
          <p:cNvSpPr/>
          <p:nvPr/>
        </p:nvSpPr>
        <p:spPr>
          <a:xfrm>
            <a:off x="-5790555" y="-66675"/>
            <a:ext cx="10400655" cy="6924675"/>
          </a:xfrm>
          <a:prstGeom prst="parallelogram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elogramo 20">
            <a:extLst>
              <a:ext uri="{FF2B5EF4-FFF2-40B4-BE49-F238E27FC236}">
                <a16:creationId xmlns:a16="http://schemas.microsoft.com/office/drawing/2014/main" id="{4AAAF5A3-DB32-0770-A98B-D86FDA24711D}"/>
              </a:ext>
            </a:extLst>
          </p:cNvPr>
          <p:cNvSpPr/>
          <p:nvPr/>
        </p:nvSpPr>
        <p:spPr>
          <a:xfrm flipH="1" flipV="1">
            <a:off x="2460537" y="-243855"/>
            <a:ext cx="12092630" cy="7101851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Forma&#10;&#10;Descripción generada automáticamente">
            <a:extLst>
              <a:ext uri="{FF2B5EF4-FFF2-40B4-BE49-F238E27FC236}">
                <a16:creationId xmlns:a16="http://schemas.microsoft.com/office/drawing/2014/main" id="{0DE45527-D781-7666-75F7-11A21580E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" y="107503"/>
            <a:ext cx="2232099" cy="20130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9F4025E-FF97-0A5C-2991-A8FED0176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3" y="2654697"/>
            <a:ext cx="1746434" cy="11476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BBBF2C1-D2FD-5774-1571-0518EDAA0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561" y="212448"/>
            <a:ext cx="5547841" cy="2523963"/>
          </a:xfrm>
          <a:prstGeom prst="rect">
            <a:avLst/>
          </a:prstGeom>
        </p:spPr>
      </p:pic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FB52C28-E1D1-0359-74F3-7327CF118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2" y="3949764"/>
            <a:ext cx="1296167" cy="773390"/>
          </a:xfrm>
          <a:prstGeom prst="rect">
            <a:avLst/>
          </a:prstGeom>
        </p:spPr>
      </p:pic>
      <p:pic>
        <p:nvPicPr>
          <p:cNvPr id="6" name="Imagen 5" descr="Diagrama, Aplicación, Teams&#10;&#10;Descripción generada automáticamente">
            <a:extLst>
              <a:ext uri="{FF2B5EF4-FFF2-40B4-BE49-F238E27FC236}">
                <a16:creationId xmlns:a16="http://schemas.microsoft.com/office/drawing/2014/main" id="{2FCC3541-3562-DB92-5510-5E024D5E2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63" y="2322577"/>
            <a:ext cx="3257277" cy="43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7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1689EE3C-9DE4-4425-F38A-40F6D029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0082" y="2654697"/>
            <a:ext cx="4129620" cy="3411426"/>
          </a:xfrm>
          <a:prstGeom prst="rect">
            <a:avLst/>
          </a:prstGeom>
        </p:spPr>
      </p:pic>
      <p:sp>
        <p:nvSpPr>
          <p:cNvPr id="20" name="Paralelogramo 19">
            <a:extLst>
              <a:ext uri="{FF2B5EF4-FFF2-40B4-BE49-F238E27FC236}">
                <a16:creationId xmlns:a16="http://schemas.microsoft.com/office/drawing/2014/main" id="{C367A9DF-34CE-3648-9BF2-CF6B32582FD0}"/>
              </a:ext>
            </a:extLst>
          </p:cNvPr>
          <p:cNvSpPr/>
          <p:nvPr/>
        </p:nvSpPr>
        <p:spPr>
          <a:xfrm>
            <a:off x="-5809604" y="-66674"/>
            <a:ext cx="15191729" cy="6991350"/>
          </a:xfrm>
          <a:prstGeom prst="parallelogram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elogramo 20">
            <a:extLst>
              <a:ext uri="{FF2B5EF4-FFF2-40B4-BE49-F238E27FC236}">
                <a16:creationId xmlns:a16="http://schemas.microsoft.com/office/drawing/2014/main" id="{4AAAF5A3-DB32-0770-A98B-D86FDA24711D}"/>
              </a:ext>
            </a:extLst>
          </p:cNvPr>
          <p:cNvSpPr/>
          <p:nvPr/>
        </p:nvSpPr>
        <p:spPr>
          <a:xfrm flipH="1" flipV="1">
            <a:off x="7662028" y="-243851"/>
            <a:ext cx="6923638" cy="7101851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Forma&#10;&#10;Descripción generada automáticamente">
            <a:extLst>
              <a:ext uri="{FF2B5EF4-FFF2-40B4-BE49-F238E27FC236}">
                <a16:creationId xmlns:a16="http://schemas.microsoft.com/office/drawing/2014/main" id="{0DE45527-D781-7666-75F7-11A21580E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81" y="4255635"/>
            <a:ext cx="2232099" cy="20130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9F4025E-FF97-0A5C-2991-A8FED0176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030" y="142875"/>
            <a:ext cx="3938093" cy="21078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BBBF2C1-D2FD-5774-1571-0518EDAA0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750" y="2347978"/>
            <a:ext cx="3611418" cy="16429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925AEAB-91BD-85FB-318D-EFA6BDFDD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506" y="-746815"/>
            <a:ext cx="2694666" cy="10059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216845-A181-FACB-4965-A0B90DAD17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4445" y="7198375"/>
            <a:ext cx="5663109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63606F0-5F8F-32C2-A92A-A376FE5F1E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88" y="2182763"/>
            <a:ext cx="6036864" cy="361642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557A61F-9452-1B80-2366-B0920183DB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44831" y="1629141"/>
            <a:ext cx="532398" cy="71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89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7347E742-0D37-96CA-5727-EA320031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462" y="-127139"/>
            <a:ext cx="12319822" cy="14964815"/>
          </a:xfrm>
          <a:prstGeom prst="rect">
            <a:avLst/>
          </a:prstGeom>
        </p:spPr>
      </p:pic>
      <p:sp>
        <p:nvSpPr>
          <p:cNvPr id="20" name="Paralelogramo 19">
            <a:extLst>
              <a:ext uri="{FF2B5EF4-FFF2-40B4-BE49-F238E27FC236}">
                <a16:creationId xmlns:a16="http://schemas.microsoft.com/office/drawing/2014/main" id="{C367A9DF-34CE-3648-9BF2-CF6B32582FD0}"/>
              </a:ext>
            </a:extLst>
          </p:cNvPr>
          <p:cNvSpPr/>
          <p:nvPr/>
        </p:nvSpPr>
        <p:spPr>
          <a:xfrm>
            <a:off x="-15252191" y="0"/>
            <a:ext cx="15191729" cy="6924675"/>
          </a:xfrm>
          <a:prstGeom prst="parallelogram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elogramo 20">
            <a:extLst>
              <a:ext uri="{FF2B5EF4-FFF2-40B4-BE49-F238E27FC236}">
                <a16:creationId xmlns:a16="http://schemas.microsoft.com/office/drawing/2014/main" id="{4AAAF5A3-DB32-0770-A98B-D86FDA24711D}"/>
              </a:ext>
            </a:extLst>
          </p:cNvPr>
          <p:cNvSpPr/>
          <p:nvPr/>
        </p:nvSpPr>
        <p:spPr>
          <a:xfrm flipH="1" flipV="1">
            <a:off x="12458700" y="-243851"/>
            <a:ext cx="6923638" cy="7101851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F4025E-FF97-0A5C-2991-A8FED0176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97895" y="400050"/>
            <a:ext cx="3938093" cy="21078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BBBF2C1-D2FD-5774-1571-0518EDAA0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100" y="2607501"/>
            <a:ext cx="3611418" cy="1642997"/>
          </a:xfrm>
          <a:prstGeom prst="rect">
            <a:avLst/>
          </a:prstGeom>
        </p:spPr>
      </p:pic>
      <p:pic>
        <p:nvPicPr>
          <p:cNvPr id="9" name="Imagen 8" descr="Forma&#10;&#10;Descripción generada automáticamente">
            <a:extLst>
              <a:ext uri="{FF2B5EF4-FFF2-40B4-BE49-F238E27FC236}">
                <a16:creationId xmlns:a16="http://schemas.microsoft.com/office/drawing/2014/main" id="{0DE45527-D781-7666-75F7-11A21580ED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455" y="-127139"/>
            <a:ext cx="2453885" cy="22131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F133B13-CFFA-3B0D-BAC1-A0E5016B3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724" y="0"/>
            <a:ext cx="3012552" cy="112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3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7347E742-0D37-96CA-5727-EA320031E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72"/>
          <a:stretch/>
        </p:blipFill>
        <p:spPr>
          <a:xfrm>
            <a:off x="-64009" y="-6733140"/>
            <a:ext cx="12282693" cy="12779378"/>
          </a:xfrm>
          <a:prstGeom prst="rect">
            <a:avLst/>
          </a:prstGeom>
        </p:spPr>
      </p:pic>
      <p:pic>
        <p:nvPicPr>
          <p:cNvPr id="9" name="Imagen 8" descr="Forma&#10;&#10;Descripción generada automáticamente">
            <a:extLst>
              <a:ext uri="{FF2B5EF4-FFF2-40B4-BE49-F238E27FC236}">
                <a16:creationId xmlns:a16="http://schemas.microsoft.com/office/drawing/2014/main" id="{0DE45527-D781-7666-75F7-11A21580E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455" y="-127139"/>
            <a:ext cx="2453885" cy="22131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F133B13-CFFA-3B0D-BAC1-A0E5016B3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724" y="0"/>
            <a:ext cx="3012552" cy="112459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274FE8C-144B-DA48-9F35-4DE5FF3BB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4010" y="5589000"/>
            <a:ext cx="12282693" cy="683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7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 2">
      <a:dk1>
        <a:srgbClr val="7F7F7F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476</TotalTime>
  <Words>297</Words>
  <Application>Microsoft Office PowerPoint</Application>
  <PresentationFormat>Panorámica</PresentationFormat>
  <Paragraphs>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jorge</cp:lastModifiedBy>
  <cp:revision>6</cp:revision>
  <dcterms:created xsi:type="dcterms:W3CDTF">2023-05-24T18:45:21Z</dcterms:created>
  <dcterms:modified xsi:type="dcterms:W3CDTF">2023-05-25T11:59:49Z</dcterms:modified>
</cp:coreProperties>
</file>