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200" d="100"/>
          <a:sy n="200" d="100"/>
        </p:scale>
        <p:origin x="-5694" y="-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14E59-2206-4FB8-A9AB-B51BD2B4C001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212A7-C4E8-42EF-A58C-FC7F5D617CC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787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212A7-C4E8-42EF-A58C-FC7F5D617CCB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877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F178-8F36-8007-6C70-319C9E6EB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11C25-8B0A-1FD8-D914-EBB8C06C4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56C2-6A8F-991D-DC0D-4C3B9F2B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FF0E-A71A-4217-AA77-0FE4A852A934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E1E65-626F-3370-B874-44829E9B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EE53-6180-590C-0170-CEADD324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9184-04FA-46FB-814E-12B0B3278D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630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3684-9D50-5C2E-C4CC-B0F3288C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CBA99-EE5F-AC11-7A2C-C9EE76077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2E6F2-E8E6-B2EF-9DDD-540156E9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FF0E-A71A-4217-AA77-0FE4A852A934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F10C6-75B0-CD7B-D4E7-C695BFDB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F797A-DC89-BCE0-771F-78CDA559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9184-04FA-46FB-814E-12B0B3278D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778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030EB-CFE9-2E49-FBED-686A90C3B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89E20-79D0-0203-036E-3250E2C3D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B8159-4FA4-6DE8-480A-D7F5B1B2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FF0E-A71A-4217-AA77-0FE4A852A934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27919-7903-C400-676B-53B45A80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88F60-0887-17A7-0211-64F45F79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9184-04FA-46FB-814E-12B0B3278D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664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48A1-E98A-DC05-B7DD-F88D6FAE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DFF8-FBD8-CC54-BD48-D9873E66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65070-D6FD-FCE6-875A-62EE9A77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FF0E-A71A-4217-AA77-0FE4A852A934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B206-0145-C89C-7148-449FAEAB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BF5B6-1F6F-7464-0172-9A1B4799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9184-04FA-46FB-814E-12B0B3278D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691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D97D-B7DF-571A-1D2B-7354C1E0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C6BC-5023-2477-08F9-2A86E0ABD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1A308-1556-5222-E1F7-83D4142A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FF0E-A71A-4217-AA77-0FE4A852A934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F2270-456C-71CB-00DB-EFD03016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D575-1359-B577-CA5C-C0137803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9184-04FA-46FB-814E-12B0B3278D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507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F64F-9258-E6AC-462D-7F114722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F981-3FBE-49DC-0304-63EEECB41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1B567-8C61-B832-FA0D-760E9E83B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80056-00AF-979C-5A0B-76FAAFF5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FF0E-A71A-4217-AA77-0FE4A852A934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E4F1C-D1B1-92ED-A9DE-D7A04DAC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2DC65-7D32-E707-0551-47FADF56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9184-04FA-46FB-814E-12B0B3278D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437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C6FD-418B-8099-80E1-D847BC4D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FC6C7-C2BD-B2C1-96F3-A9AFABAA8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B42FB-21D2-087A-49BD-A25225C72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0AE4B-DED3-A11B-5B60-2664FB077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6E3ED-1EA4-1C4B-5070-8CBB7F802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F1E2B-F98D-6AB8-A476-3A87D6FA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FF0E-A71A-4217-AA77-0FE4A852A934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F5C8D-9DF0-E637-D654-3284106D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C437D-E294-FD75-CBFB-A5202667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9184-04FA-46FB-814E-12B0B3278D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796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D36B-999F-AA66-CFCC-03BD92AE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5B3C5-5574-EFF1-6AD8-4BA183C3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FF0E-A71A-4217-AA77-0FE4A852A934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28CDB-0C91-E318-8574-4CECD4DF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66F4B-67D1-D38C-DDD6-285D4462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9184-04FA-46FB-814E-12B0B3278D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037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59C1E-496F-CC94-0C63-78E257EE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FF0E-A71A-4217-AA77-0FE4A852A934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18E1F-9CDC-AB1F-608A-B6E729EA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D6D3-6216-B517-8CA8-FA126E1A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9184-04FA-46FB-814E-12B0B3278D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726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7793-D31D-6E89-A1EE-311E4055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4462C-7DDB-7246-FF8E-A01F0EE9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720FA-0325-DB75-AC93-CBF05BD7C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75884-F55F-E4A9-4B41-F3EE4956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FF0E-A71A-4217-AA77-0FE4A852A934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AD4C5-5DDB-E0DD-8DA0-F3456603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F3DB7-E160-B759-A602-B0FF94F4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9184-04FA-46FB-814E-12B0B3278D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06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E0B4-ED9B-95DF-FA57-946790C0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9A986-D602-1306-6E7B-092322C73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B5C85-879B-4B57-AC4C-49FB643E9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28F4E-32FC-1B27-3192-911B0CC0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FF0E-A71A-4217-AA77-0FE4A852A934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94F9B-355B-CF23-AC4A-60A84ACC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36D76-1805-47AC-9C7F-4A1C846B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9184-04FA-46FB-814E-12B0B3278D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022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07C9C-4E7E-5B28-E5AB-575EC002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46E61-C6FD-5ED7-4151-C0A5EE587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F1A5C-3AE9-387B-DA64-6CCD22FD6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35FF0E-A71A-4217-AA77-0FE4A852A934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587E-5B33-9A1E-D9DF-4EAD78E68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F5C6C-2225-EAD4-0A3B-CA41A35A4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DA9184-04FA-46FB-814E-12B0B3278D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817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FDCDD4-0DE4-270F-145A-221B1BCD42AF}"/>
              </a:ext>
            </a:extLst>
          </p:cNvPr>
          <p:cNvCxnSpPr>
            <a:cxnSpLocks/>
          </p:cNvCxnSpPr>
          <p:nvPr/>
        </p:nvCxnSpPr>
        <p:spPr>
          <a:xfrm>
            <a:off x="3050710" y="1190954"/>
            <a:ext cx="0" cy="943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20E895-B81F-1362-1E90-B499A6753CBC}"/>
              </a:ext>
            </a:extLst>
          </p:cNvPr>
          <p:cNvCxnSpPr>
            <a:cxnSpLocks/>
          </p:cNvCxnSpPr>
          <p:nvPr/>
        </p:nvCxnSpPr>
        <p:spPr>
          <a:xfrm>
            <a:off x="3050710" y="1326686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2F7B30-9489-4904-AF02-A8D78C3FCC24}"/>
              </a:ext>
            </a:extLst>
          </p:cNvPr>
          <p:cNvSpPr txBox="1"/>
          <p:nvPr/>
        </p:nvSpPr>
        <p:spPr>
          <a:xfrm>
            <a:off x="2674473" y="995992"/>
            <a:ext cx="7524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700" dirty="0"/>
              <a:t>ProjectName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D53FA-54FC-2464-9A67-275DDF79825B}"/>
              </a:ext>
            </a:extLst>
          </p:cNvPr>
          <p:cNvSpPr txBox="1"/>
          <p:nvPr/>
        </p:nvSpPr>
        <p:spPr>
          <a:xfrm>
            <a:off x="3167063" y="1226658"/>
            <a:ext cx="7524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HDLGenPrj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CD1C92-70B5-7EC9-7641-F4518CCAA0A6}"/>
              </a:ext>
            </a:extLst>
          </p:cNvPr>
          <p:cNvCxnSpPr>
            <a:cxnSpLocks/>
          </p:cNvCxnSpPr>
          <p:nvPr/>
        </p:nvCxnSpPr>
        <p:spPr>
          <a:xfrm>
            <a:off x="3344630" y="1531474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F00C03-7B77-65BD-8B17-282DD2E1FBDE}"/>
              </a:ext>
            </a:extLst>
          </p:cNvPr>
          <p:cNvCxnSpPr>
            <a:cxnSpLocks/>
          </p:cNvCxnSpPr>
          <p:nvPr/>
        </p:nvCxnSpPr>
        <p:spPr>
          <a:xfrm flipV="1">
            <a:off x="3351773" y="1394617"/>
            <a:ext cx="0" cy="14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3695BB-E0B5-4E71-E218-DBE449C92325}"/>
              </a:ext>
            </a:extLst>
          </p:cNvPr>
          <p:cNvSpPr txBox="1"/>
          <p:nvPr/>
        </p:nvSpPr>
        <p:spPr>
          <a:xfrm>
            <a:off x="3448047" y="1431446"/>
            <a:ext cx="21145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contains HDLGen XML data (ProjectName.hdlgen)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5E3557-6C6A-F2EF-BC8F-4C6A45F67B45}"/>
              </a:ext>
            </a:extLst>
          </p:cNvPr>
          <p:cNvCxnSpPr>
            <a:cxnSpLocks/>
          </p:cNvCxnSpPr>
          <p:nvPr/>
        </p:nvCxnSpPr>
        <p:spPr>
          <a:xfrm>
            <a:off x="3050710" y="1729492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CC6EEA-A18F-99F5-4264-2414A9283BD0}"/>
              </a:ext>
            </a:extLst>
          </p:cNvPr>
          <p:cNvSpPr txBox="1"/>
          <p:nvPr/>
        </p:nvSpPr>
        <p:spPr>
          <a:xfrm>
            <a:off x="3167063" y="1629464"/>
            <a:ext cx="7524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Specification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934F3F-ADBC-79E5-715F-1754D362E85E}"/>
              </a:ext>
            </a:extLst>
          </p:cNvPr>
          <p:cNvCxnSpPr>
            <a:cxnSpLocks/>
          </p:cNvCxnSpPr>
          <p:nvPr/>
        </p:nvCxnSpPr>
        <p:spPr>
          <a:xfrm>
            <a:off x="3344630" y="1929547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A69D3A-9B99-2B3E-F760-EC51B3FAF7A6}"/>
              </a:ext>
            </a:extLst>
          </p:cNvPr>
          <p:cNvCxnSpPr>
            <a:cxnSpLocks/>
          </p:cNvCxnSpPr>
          <p:nvPr/>
        </p:nvCxnSpPr>
        <p:spPr>
          <a:xfrm flipV="1">
            <a:off x="3351773" y="1792690"/>
            <a:ext cx="0" cy="14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645746-D0BD-0FB0-4B11-7FD519ADF3A9}"/>
              </a:ext>
            </a:extLst>
          </p:cNvPr>
          <p:cNvSpPr txBox="1"/>
          <p:nvPr/>
        </p:nvSpPr>
        <p:spPr>
          <a:xfrm>
            <a:off x="3448047" y="1829519"/>
            <a:ext cx="1395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contains test plan specification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7691A8-1EE6-9F91-E8B9-69B9E26E78DC}"/>
              </a:ext>
            </a:extLst>
          </p:cNvPr>
          <p:cNvCxnSpPr>
            <a:cxnSpLocks/>
          </p:cNvCxnSpPr>
          <p:nvPr/>
        </p:nvCxnSpPr>
        <p:spPr>
          <a:xfrm>
            <a:off x="3050710" y="2127565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CE3B53-A6C6-A322-F8E7-D7B7E0CE176E}"/>
              </a:ext>
            </a:extLst>
          </p:cNvPr>
          <p:cNvSpPr txBox="1"/>
          <p:nvPr/>
        </p:nvSpPr>
        <p:spPr>
          <a:xfrm>
            <a:off x="3167062" y="2027537"/>
            <a:ext cx="820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Verilog or VHDL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80C0ED-DC12-0CA6-DA29-FCF0DFA34949}"/>
              </a:ext>
            </a:extLst>
          </p:cNvPr>
          <p:cNvCxnSpPr>
            <a:cxnSpLocks/>
          </p:cNvCxnSpPr>
          <p:nvPr/>
        </p:nvCxnSpPr>
        <p:spPr>
          <a:xfrm>
            <a:off x="3344630" y="2327620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2B8DA6-3C1E-753F-BC2F-89B2E71B3786}"/>
              </a:ext>
            </a:extLst>
          </p:cNvPr>
          <p:cNvCxnSpPr>
            <a:cxnSpLocks/>
          </p:cNvCxnSpPr>
          <p:nvPr/>
        </p:nvCxnSpPr>
        <p:spPr>
          <a:xfrm flipV="1">
            <a:off x="3351773" y="2190763"/>
            <a:ext cx="0" cy="14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858870-C271-5B91-3103-E573E4C794F2}"/>
              </a:ext>
            </a:extLst>
          </p:cNvPr>
          <p:cNvSpPr txBox="1"/>
          <p:nvPr/>
        </p:nvSpPr>
        <p:spPr>
          <a:xfrm>
            <a:off x="3448047" y="2227592"/>
            <a:ext cx="10286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AMDprj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4DA515-4B18-938C-B7A1-0FD6F7A7E290}"/>
              </a:ext>
            </a:extLst>
          </p:cNvPr>
          <p:cNvCxnSpPr>
            <a:cxnSpLocks/>
          </p:cNvCxnSpPr>
          <p:nvPr/>
        </p:nvCxnSpPr>
        <p:spPr>
          <a:xfrm flipV="1">
            <a:off x="3689910" y="2388779"/>
            <a:ext cx="0" cy="14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48118F3-9C84-1D80-059F-ABC964B0AAB3}"/>
              </a:ext>
            </a:extLst>
          </p:cNvPr>
          <p:cNvSpPr txBox="1"/>
          <p:nvPr/>
        </p:nvSpPr>
        <p:spPr>
          <a:xfrm>
            <a:off x="3788562" y="2432751"/>
            <a:ext cx="13954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contains Vivado project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19B081A-59F1-5BBC-E7AD-AD999D976FA5}"/>
              </a:ext>
            </a:extLst>
          </p:cNvPr>
          <p:cNvCxnSpPr>
            <a:cxnSpLocks/>
          </p:cNvCxnSpPr>
          <p:nvPr/>
        </p:nvCxnSpPr>
        <p:spPr>
          <a:xfrm>
            <a:off x="3344630" y="2705304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F86715-7EB0-7E6E-7C78-71629C9C962E}"/>
              </a:ext>
            </a:extLst>
          </p:cNvPr>
          <p:cNvCxnSpPr>
            <a:cxnSpLocks/>
          </p:cNvCxnSpPr>
          <p:nvPr/>
        </p:nvCxnSpPr>
        <p:spPr>
          <a:xfrm flipV="1">
            <a:off x="3351773" y="2198080"/>
            <a:ext cx="0" cy="5143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BBC1FC2-7D78-DE9D-B30A-6E900538F025}"/>
              </a:ext>
            </a:extLst>
          </p:cNvPr>
          <p:cNvSpPr txBox="1"/>
          <p:nvPr/>
        </p:nvSpPr>
        <p:spPr>
          <a:xfrm>
            <a:off x="3448047" y="2605276"/>
            <a:ext cx="10286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model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F01B14-4302-EEB9-6DC3-BD00DD336396}"/>
              </a:ext>
            </a:extLst>
          </p:cNvPr>
          <p:cNvCxnSpPr>
            <a:cxnSpLocks/>
          </p:cNvCxnSpPr>
          <p:nvPr/>
        </p:nvCxnSpPr>
        <p:spPr>
          <a:xfrm flipV="1">
            <a:off x="3689910" y="2766463"/>
            <a:ext cx="0" cy="14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515D0C-5289-CB0B-F9CA-3FDC703AD6E0}"/>
              </a:ext>
            </a:extLst>
          </p:cNvPr>
          <p:cNvCxnSpPr>
            <a:cxnSpLocks/>
          </p:cNvCxnSpPr>
          <p:nvPr/>
        </p:nvCxnSpPr>
        <p:spPr>
          <a:xfrm>
            <a:off x="3680386" y="2523989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2468603-36DE-6592-45EC-D9062BE2B188}"/>
              </a:ext>
            </a:extLst>
          </p:cNvPr>
          <p:cNvCxnSpPr>
            <a:cxnSpLocks/>
          </p:cNvCxnSpPr>
          <p:nvPr/>
        </p:nvCxnSpPr>
        <p:spPr>
          <a:xfrm>
            <a:off x="3680386" y="2904055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CE7CB94-C463-B7C0-CB59-6D05D3B59B69}"/>
              </a:ext>
            </a:extLst>
          </p:cNvPr>
          <p:cNvSpPr txBox="1"/>
          <p:nvPr/>
        </p:nvSpPr>
        <p:spPr>
          <a:xfrm>
            <a:off x="3792408" y="2806415"/>
            <a:ext cx="1450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contains HDL model files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DD82A7-D91F-AEB1-67BF-F4FFBD6DB584}"/>
              </a:ext>
            </a:extLst>
          </p:cNvPr>
          <p:cNvCxnSpPr>
            <a:cxnSpLocks/>
          </p:cNvCxnSpPr>
          <p:nvPr/>
        </p:nvCxnSpPr>
        <p:spPr>
          <a:xfrm>
            <a:off x="3344630" y="3111152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4D2033-2B5C-C57F-8ABF-5C9EC7ECF290}"/>
              </a:ext>
            </a:extLst>
          </p:cNvPr>
          <p:cNvCxnSpPr>
            <a:cxnSpLocks/>
          </p:cNvCxnSpPr>
          <p:nvPr/>
        </p:nvCxnSpPr>
        <p:spPr>
          <a:xfrm flipV="1">
            <a:off x="3351773" y="2705304"/>
            <a:ext cx="0" cy="4153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704663-C7EF-7DFC-327D-C306CA0A02AB}"/>
              </a:ext>
            </a:extLst>
          </p:cNvPr>
          <p:cNvSpPr txBox="1"/>
          <p:nvPr/>
        </p:nvSpPr>
        <p:spPr>
          <a:xfrm>
            <a:off x="3448047" y="3013505"/>
            <a:ext cx="10286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ChatGPT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D1343A-ABCF-9D50-4B55-2A1F98F62880}"/>
              </a:ext>
            </a:extLst>
          </p:cNvPr>
          <p:cNvCxnSpPr>
            <a:cxnSpLocks/>
          </p:cNvCxnSpPr>
          <p:nvPr/>
        </p:nvCxnSpPr>
        <p:spPr>
          <a:xfrm flipV="1">
            <a:off x="3689910" y="3174692"/>
            <a:ext cx="0" cy="14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E5270A3-CE24-FA49-B609-40A417FC6FC9}"/>
              </a:ext>
            </a:extLst>
          </p:cNvPr>
          <p:cNvSpPr txBox="1"/>
          <p:nvPr/>
        </p:nvSpPr>
        <p:spPr>
          <a:xfrm>
            <a:off x="3788561" y="3218664"/>
            <a:ext cx="16002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contains ChatGPT prompts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8EF4519-7FEB-CAEA-F50B-0A0C052BE03A}"/>
              </a:ext>
            </a:extLst>
          </p:cNvPr>
          <p:cNvCxnSpPr>
            <a:cxnSpLocks/>
          </p:cNvCxnSpPr>
          <p:nvPr/>
        </p:nvCxnSpPr>
        <p:spPr>
          <a:xfrm>
            <a:off x="3680386" y="3309902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0025026-CEC4-792F-E4B9-A4F17A14B7DD}"/>
              </a:ext>
            </a:extLst>
          </p:cNvPr>
          <p:cNvCxnSpPr>
            <a:cxnSpLocks/>
          </p:cNvCxnSpPr>
          <p:nvPr/>
        </p:nvCxnSpPr>
        <p:spPr>
          <a:xfrm>
            <a:off x="6056536" y="1198097"/>
            <a:ext cx="0" cy="943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E077DDF-CCA6-0700-CE3C-A515CC8F85B4}"/>
              </a:ext>
            </a:extLst>
          </p:cNvPr>
          <p:cNvCxnSpPr>
            <a:cxnSpLocks/>
          </p:cNvCxnSpPr>
          <p:nvPr/>
        </p:nvCxnSpPr>
        <p:spPr>
          <a:xfrm>
            <a:off x="6056536" y="1333829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FCD5F27-F87E-5774-5808-4269ED21DBC5}"/>
              </a:ext>
            </a:extLst>
          </p:cNvPr>
          <p:cNvSpPr txBox="1"/>
          <p:nvPr/>
        </p:nvSpPr>
        <p:spPr>
          <a:xfrm>
            <a:off x="5680299" y="1003135"/>
            <a:ext cx="7524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700" dirty="0"/>
              <a:t>HDLGen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68EAE5-A1A9-0ECA-D1FD-9A53FCB08D2B}"/>
              </a:ext>
            </a:extLst>
          </p:cNvPr>
          <p:cNvSpPr txBox="1"/>
          <p:nvPr/>
        </p:nvSpPr>
        <p:spPr>
          <a:xfrm>
            <a:off x="6172889" y="1233801"/>
            <a:ext cx="7524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genFolder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637D5AC-58B8-A891-F446-4262A2DCCF67}"/>
              </a:ext>
            </a:extLst>
          </p:cNvPr>
          <p:cNvCxnSpPr>
            <a:cxnSpLocks/>
          </p:cNvCxnSpPr>
          <p:nvPr/>
        </p:nvCxnSpPr>
        <p:spPr>
          <a:xfrm>
            <a:off x="6350456" y="1538617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318A26-F4CA-66F2-1167-1301FB644C21}"/>
              </a:ext>
            </a:extLst>
          </p:cNvPr>
          <p:cNvCxnSpPr>
            <a:cxnSpLocks/>
          </p:cNvCxnSpPr>
          <p:nvPr/>
        </p:nvCxnSpPr>
        <p:spPr>
          <a:xfrm flipV="1">
            <a:off x="6357599" y="1401760"/>
            <a:ext cx="0" cy="14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9401CAB-6135-4C10-E0CE-D3E093490B1E}"/>
              </a:ext>
            </a:extLst>
          </p:cNvPr>
          <p:cNvSpPr txBox="1"/>
          <p:nvPr/>
        </p:nvSpPr>
        <p:spPr>
          <a:xfrm>
            <a:off x="6453873" y="1438589"/>
            <a:ext cx="21145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verilog_folder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FDB7C04-FAB4-8935-2E2F-85E137019043}"/>
              </a:ext>
            </a:extLst>
          </p:cNvPr>
          <p:cNvCxnSpPr>
            <a:cxnSpLocks/>
          </p:cNvCxnSpPr>
          <p:nvPr/>
        </p:nvCxnSpPr>
        <p:spPr>
          <a:xfrm>
            <a:off x="6056536" y="1882685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800CFB-D109-E925-FCC9-B7DCFF33F732}"/>
              </a:ext>
            </a:extLst>
          </p:cNvPr>
          <p:cNvSpPr txBox="1"/>
          <p:nvPr/>
        </p:nvSpPr>
        <p:spPr>
          <a:xfrm>
            <a:off x="6172888" y="1782657"/>
            <a:ext cx="11740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projectManager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29DCD5F-0007-CAC7-CA43-BD5964CAE21A}"/>
              </a:ext>
            </a:extLst>
          </p:cNvPr>
          <p:cNvCxnSpPr>
            <a:cxnSpLocks/>
          </p:cNvCxnSpPr>
          <p:nvPr/>
        </p:nvCxnSpPr>
        <p:spPr>
          <a:xfrm>
            <a:off x="6348432" y="2082740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9529A53-4E7F-C7E9-E99E-7F16EDFA1273}"/>
              </a:ext>
            </a:extLst>
          </p:cNvPr>
          <p:cNvCxnSpPr>
            <a:cxnSpLocks/>
          </p:cNvCxnSpPr>
          <p:nvPr/>
        </p:nvCxnSpPr>
        <p:spPr>
          <a:xfrm flipV="1">
            <a:off x="6352836" y="1945883"/>
            <a:ext cx="0" cy="14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DACB5B2-FBA1-D7C0-C278-FF09A2ABC78E}"/>
              </a:ext>
            </a:extLst>
          </p:cNvPr>
          <p:cNvSpPr txBox="1"/>
          <p:nvPr/>
        </p:nvSpPr>
        <p:spPr>
          <a:xfrm>
            <a:off x="6453873" y="1982712"/>
            <a:ext cx="1395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settings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5292F54-2886-487E-72D5-623D10F8C207}"/>
              </a:ext>
            </a:extLst>
          </p:cNvPr>
          <p:cNvCxnSpPr>
            <a:cxnSpLocks/>
          </p:cNvCxnSpPr>
          <p:nvPr/>
        </p:nvCxnSpPr>
        <p:spPr>
          <a:xfrm>
            <a:off x="2678444" y="4119942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7B601EB-0665-DDDF-00E9-1B21A8BBEA30}"/>
              </a:ext>
            </a:extLst>
          </p:cNvPr>
          <p:cNvSpPr txBox="1"/>
          <p:nvPr/>
        </p:nvSpPr>
        <p:spPr>
          <a:xfrm>
            <a:off x="2794796" y="4019914"/>
            <a:ext cx="820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Verilog or VHDL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44F9DF6-CA7E-3AAA-A0E9-D9213F6EF4D0}"/>
              </a:ext>
            </a:extLst>
          </p:cNvPr>
          <p:cNvCxnSpPr>
            <a:cxnSpLocks/>
          </p:cNvCxnSpPr>
          <p:nvPr/>
        </p:nvCxnSpPr>
        <p:spPr>
          <a:xfrm>
            <a:off x="2972364" y="4319997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5346FD9-D797-C25F-E37F-30CE769D279D}"/>
              </a:ext>
            </a:extLst>
          </p:cNvPr>
          <p:cNvCxnSpPr>
            <a:cxnSpLocks/>
          </p:cNvCxnSpPr>
          <p:nvPr/>
        </p:nvCxnSpPr>
        <p:spPr>
          <a:xfrm flipV="1">
            <a:off x="2979507" y="4183140"/>
            <a:ext cx="0" cy="14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BBC2F5F-ACB8-A213-CFB2-AF14B43BCD04}"/>
              </a:ext>
            </a:extLst>
          </p:cNvPr>
          <p:cNvSpPr txBox="1"/>
          <p:nvPr/>
        </p:nvSpPr>
        <p:spPr>
          <a:xfrm>
            <a:off x="3075781" y="4219969"/>
            <a:ext cx="10286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AMDprj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063898-773E-E4D1-6057-C8C7346EB156}"/>
              </a:ext>
            </a:extLst>
          </p:cNvPr>
          <p:cNvCxnSpPr>
            <a:cxnSpLocks/>
          </p:cNvCxnSpPr>
          <p:nvPr/>
        </p:nvCxnSpPr>
        <p:spPr>
          <a:xfrm flipV="1">
            <a:off x="3317644" y="4381156"/>
            <a:ext cx="0" cy="14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24B139D-BA3E-78A3-DC45-C583D1F6BFE7}"/>
              </a:ext>
            </a:extLst>
          </p:cNvPr>
          <p:cNvSpPr txBox="1"/>
          <p:nvPr/>
        </p:nvSpPr>
        <p:spPr>
          <a:xfrm>
            <a:off x="3416296" y="4425128"/>
            <a:ext cx="13954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contains Vivado project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EBBBD45-C51E-7686-A337-E6EE7D181D11}"/>
              </a:ext>
            </a:extLst>
          </p:cNvPr>
          <p:cNvCxnSpPr>
            <a:cxnSpLocks/>
          </p:cNvCxnSpPr>
          <p:nvPr/>
        </p:nvCxnSpPr>
        <p:spPr>
          <a:xfrm>
            <a:off x="2972364" y="4697681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DF3B221-8C12-0D24-E24B-80AE122D72AA}"/>
              </a:ext>
            </a:extLst>
          </p:cNvPr>
          <p:cNvCxnSpPr>
            <a:cxnSpLocks/>
          </p:cNvCxnSpPr>
          <p:nvPr/>
        </p:nvCxnSpPr>
        <p:spPr>
          <a:xfrm flipV="1">
            <a:off x="2979507" y="4190457"/>
            <a:ext cx="0" cy="5143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DFC0EB8-ABD2-9F88-A07A-733790714A7A}"/>
              </a:ext>
            </a:extLst>
          </p:cNvPr>
          <p:cNvSpPr txBox="1"/>
          <p:nvPr/>
        </p:nvSpPr>
        <p:spPr>
          <a:xfrm>
            <a:off x="3075781" y="4597653"/>
            <a:ext cx="10286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model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EEA1AE-4605-BC7C-491D-AA85753324E3}"/>
              </a:ext>
            </a:extLst>
          </p:cNvPr>
          <p:cNvCxnSpPr>
            <a:cxnSpLocks/>
          </p:cNvCxnSpPr>
          <p:nvPr/>
        </p:nvCxnSpPr>
        <p:spPr>
          <a:xfrm flipV="1">
            <a:off x="3317644" y="4758840"/>
            <a:ext cx="0" cy="14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99149F8-828D-4590-78A8-5140F83FB827}"/>
              </a:ext>
            </a:extLst>
          </p:cNvPr>
          <p:cNvCxnSpPr>
            <a:cxnSpLocks/>
          </p:cNvCxnSpPr>
          <p:nvPr/>
        </p:nvCxnSpPr>
        <p:spPr>
          <a:xfrm>
            <a:off x="3308120" y="4516366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F5C0C4D-3131-8C34-A713-EFE3EA3FA2C8}"/>
              </a:ext>
            </a:extLst>
          </p:cNvPr>
          <p:cNvCxnSpPr>
            <a:cxnSpLocks/>
          </p:cNvCxnSpPr>
          <p:nvPr/>
        </p:nvCxnSpPr>
        <p:spPr>
          <a:xfrm>
            <a:off x="3308120" y="4896432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3564BBE-31AE-D44C-E66B-54B414597B31}"/>
              </a:ext>
            </a:extLst>
          </p:cNvPr>
          <p:cNvSpPr txBox="1"/>
          <p:nvPr/>
        </p:nvSpPr>
        <p:spPr>
          <a:xfrm>
            <a:off x="3420142" y="4798792"/>
            <a:ext cx="1450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contains HDL model files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FBEE05D-0184-3D14-7B49-3DC64A8AD2CA}"/>
              </a:ext>
            </a:extLst>
          </p:cNvPr>
          <p:cNvCxnSpPr>
            <a:cxnSpLocks/>
          </p:cNvCxnSpPr>
          <p:nvPr/>
        </p:nvCxnSpPr>
        <p:spPr>
          <a:xfrm>
            <a:off x="2972364" y="5103529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EC92CA0-74CA-65D6-7846-6B767AB5BD09}"/>
              </a:ext>
            </a:extLst>
          </p:cNvPr>
          <p:cNvCxnSpPr>
            <a:cxnSpLocks/>
          </p:cNvCxnSpPr>
          <p:nvPr/>
        </p:nvCxnSpPr>
        <p:spPr>
          <a:xfrm flipV="1">
            <a:off x="2979507" y="4697681"/>
            <a:ext cx="0" cy="4153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DB308E5-CE52-3B8C-30CD-CCD43CA75189}"/>
              </a:ext>
            </a:extLst>
          </p:cNvPr>
          <p:cNvSpPr txBox="1"/>
          <p:nvPr/>
        </p:nvSpPr>
        <p:spPr>
          <a:xfrm>
            <a:off x="3075781" y="5005882"/>
            <a:ext cx="10286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ChatGPT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1D0B0AA-57C2-437E-6FB7-44BEF67CA223}"/>
              </a:ext>
            </a:extLst>
          </p:cNvPr>
          <p:cNvCxnSpPr>
            <a:cxnSpLocks/>
          </p:cNvCxnSpPr>
          <p:nvPr/>
        </p:nvCxnSpPr>
        <p:spPr>
          <a:xfrm flipV="1">
            <a:off x="3317644" y="5167069"/>
            <a:ext cx="0" cy="14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0324949-B1FD-CA02-F305-DB61AC30B826}"/>
              </a:ext>
            </a:extLst>
          </p:cNvPr>
          <p:cNvSpPr txBox="1"/>
          <p:nvPr/>
        </p:nvSpPr>
        <p:spPr>
          <a:xfrm>
            <a:off x="3416295" y="5211041"/>
            <a:ext cx="16002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contains ChatGPT prompts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22DBCAD-5AAD-513E-E48F-C9AB3BDE0ADF}"/>
              </a:ext>
            </a:extLst>
          </p:cNvPr>
          <p:cNvCxnSpPr>
            <a:cxnSpLocks/>
          </p:cNvCxnSpPr>
          <p:nvPr/>
        </p:nvCxnSpPr>
        <p:spPr>
          <a:xfrm>
            <a:off x="3308120" y="5302279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970AE77-589E-458A-213C-14E876DDD484}"/>
              </a:ext>
            </a:extLst>
          </p:cNvPr>
          <p:cNvCxnSpPr>
            <a:cxnSpLocks/>
          </p:cNvCxnSpPr>
          <p:nvPr/>
        </p:nvCxnSpPr>
        <p:spPr>
          <a:xfrm>
            <a:off x="6635710" y="2254226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A82AFDA-144A-F52F-DC78-F1D4A1042625}"/>
              </a:ext>
            </a:extLst>
          </p:cNvPr>
          <p:cNvSpPr txBox="1"/>
          <p:nvPr/>
        </p:nvSpPr>
        <p:spPr>
          <a:xfrm>
            <a:off x="6741151" y="2154198"/>
            <a:ext cx="1395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name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A31CCA1-A2D3-9DFD-0B1D-8F57E350486D}"/>
              </a:ext>
            </a:extLst>
          </p:cNvPr>
          <p:cNvCxnSpPr>
            <a:cxnSpLocks/>
          </p:cNvCxnSpPr>
          <p:nvPr/>
        </p:nvCxnSpPr>
        <p:spPr>
          <a:xfrm>
            <a:off x="6635710" y="2398315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C2EF10-45F0-5185-457E-08277667DDA5}"/>
              </a:ext>
            </a:extLst>
          </p:cNvPr>
          <p:cNvSpPr txBox="1"/>
          <p:nvPr/>
        </p:nvSpPr>
        <p:spPr>
          <a:xfrm>
            <a:off x="6741151" y="2298287"/>
            <a:ext cx="1395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environment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80C0D7-174E-0C25-2DFD-E7B37F11E5CD}"/>
              </a:ext>
            </a:extLst>
          </p:cNvPr>
          <p:cNvCxnSpPr>
            <a:cxnSpLocks/>
          </p:cNvCxnSpPr>
          <p:nvPr/>
        </p:nvCxnSpPr>
        <p:spPr>
          <a:xfrm>
            <a:off x="6637878" y="2530707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BA92CC2-79A8-1502-B154-EAEB58686B06}"/>
              </a:ext>
            </a:extLst>
          </p:cNvPr>
          <p:cNvSpPr txBox="1"/>
          <p:nvPr/>
        </p:nvSpPr>
        <p:spPr>
          <a:xfrm>
            <a:off x="6747856" y="2429863"/>
            <a:ext cx="1395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location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72BB91E-1462-533B-30FD-9A6905D78041}"/>
              </a:ext>
            </a:extLst>
          </p:cNvPr>
          <p:cNvCxnSpPr>
            <a:cxnSpLocks/>
          </p:cNvCxnSpPr>
          <p:nvPr/>
        </p:nvCxnSpPr>
        <p:spPr>
          <a:xfrm>
            <a:off x="6642415" y="2673591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1D01FFB-6F9F-C8E6-4FFA-12924E28E64D}"/>
              </a:ext>
            </a:extLst>
          </p:cNvPr>
          <p:cNvSpPr txBox="1"/>
          <p:nvPr/>
        </p:nvSpPr>
        <p:spPr>
          <a:xfrm>
            <a:off x="6747856" y="2573563"/>
            <a:ext cx="1395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info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FA7488A-AD0B-4DC2-C09D-C33C64151226}"/>
              </a:ext>
            </a:extLst>
          </p:cNvPr>
          <p:cNvCxnSpPr>
            <a:cxnSpLocks/>
          </p:cNvCxnSpPr>
          <p:nvPr/>
        </p:nvCxnSpPr>
        <p:spPr>
          <a:xfrm>
            <a:off x="6349518" y="2793867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F33D7C1-BAFE-4AD4-37CC-48D137F9C5EA}"/>
              </a:ext>
            </a:extLst>
          </p:cNvPr>
          <p:cNvSpPr txBox="1"/>
          <p:nvPr/>
        </p:nvSpPr>
        <p:spPr>
          <a:xfrm>
            <a:off x="6447816" y="2693839"/>
            <a:ext cx="1395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EDA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F266574-100B-83AE-DE7F-BA0FDEC43956}"/>
              </a:ext>
            </a:extLst>
          </p:cNvPr>
          <p:cNvCxnSpPr>
            <a:cxnSpLocks/>
          </p:cNvCxnSpPr>
          <p:nvPr/>
        </p:nvCxnSpPr>
        <p:spPr>
          <a:xfrm flipV="1">
            <a:off x="6642415" y="2156579"/>
            <a:ext cx="0" cy="5257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C82DA8E-5D72-47CF-3F66-FDF0A7A89622}"/>
              </a:ext>
            </a:extLst>
          </p:cNvPr>
          <p:cNvCxnSpPr>
            <a:cxnSpLocks/>
          </p:cNvCxnSpPr>
          <p:nvPr/>
        </p:nvCxnSpPr>
        <p:spPr>
          <a:xfrm flipV="1">
            <a:off x="6354801" y="2073919"/>
            <a:ext cx="0" cy="1430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06EED1A-E1BE-A98C-3B7F-61A6629D8032}"/>
              </a:ext>
            </a:extLst>
          </p:cNvPr>
          <p:cNvCxnSpPr>
            <a:cxnSpLocks/>
          </p:cNvCxnSpPr>
          <p:nvPr/>
        </p:nvCxnSpPr>
        <p:spPr>
          <a:xfrm>
            <a:off x="6888123" y="3113868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09C5A2A-2B9B-E322-ABD2-AE3602E88417}"/>
              </a:ext>
            </a:extLst>
          </p:cNvPr>
          <p:cNvSpPr txBox="1"/>
          <p:nvPr/>
        </p:nvSpPr>
        <p:spPr>
          <a:xfrm>
            <a:off x="6993564" y="3013840"/>
            <a:ext cx="1395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name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4049A35-63D0-091D-C78D-53A1574B4168}"/>
              </a:ext>
            </a:extLst>
          </p:cNvPr>
          <p:cNvCxnSpPr>
            <a:cxnSpLocks/>
          </p:cNvCxnSpPr>
          <p:nvPr/>
        </p:nvCxnSpPr>
        <p:spPr>
          <a:xfrm>
            <a:off x="6888123" y="3257957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353BBE9-1412-7186-6DC3-E808C98A9D74}"/>
              </a:ext>
            </a:extLst>
          </p:cNvPr>
          <p:cNvSpPr txBox="1"/>
          <p:nvPr/>
        </p:nvSpPr>
        <p:spPr>
          <a:xfrm>
            <a:off x="6993564" y="3157929"/>
            <a:ext cx="1395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dir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BCD13E0-B9F8-B835-F8B7-1C4EC3D5FF91}"/>
              </a:ext>
            </a:extLst>
          </p:cNvPr>
          <p:cNvCxnSpPr>
            <a:cxnSpLocks/>
          </p:cNvCxnSpPr>
          <p:nvPr/>
        </p:nvCxnSpPr>
        <p:spPr>
          <a:xfrm>
            <a:off x="6890291" y="3390349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0A7C69A-886F-CE4F-43B3-CC6ADAF5A3DC}"/>
              </a:ext>
            </a:extLst>
          </p:cNvPr>
          <p:cNvSpPr txBox="1"/>
          <p:nvPr/>
        </p:nvSpPr>
        <p:spPr>
          <a:xfrm>
            <a:off x="6995732" y="3290321"/>
            <a:ext cx="1395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version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60B1633-34D2-276B-85A5-3203B78CE4AF}"/>
              </a:ext>
            </a:extLst>
          </p:cNvPr>
          <p:cNvCxnSpPr>
            <a:cxnSpLocks/>
          </p:cNvCxnSpPr>
          <p:nvPr/>
        </p:nvCxnSpPr>
        <p:spPr>
          <a:xfrm flipV="1">
            <a:off x="6894828" y="3025745"/>
            <a:ext cx="0" cy="374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34A5E19-EE69-7A14-0BDB-857178725D63}"/>
              </a:ext>
            </a:extLst>
          </p:cNvPr>
          <p:cNvCxnSpPr>
            <a:cxnSpLocks/>
          </p:cNvCxnSpPr>
          <p:nvPr/>
        </p:nvCxnSpPr>
        <p:spPr>
          <a:xfrm>
            <a:off x="6623067" y="2975288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D85EFB5-4302-2C84-2D73-B30075DEA642}"/>
              </a:ext>
            </a:extLst>
          </p:cNvPr>
          <p:cNvSpPr txBox="1"/>
          <p:nvPr/>
        </p:nvSpPr>
        <p:spPr>
          <a:xfrm>
            <a:off x="6734574" y="2864104"/>
            <a:ext cx="1395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info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F47742E-0BAD-06B5-239B-49138CE6141F}"/>
              </a:ext>
            </a:extLst>
          </p:cNvPr>
          <p:cNvCxnSpPr>
            <a:cxnSpLocks/>
          </p:cNvCxnSpPr>
          <p:nvPr/>
        </p:nvCxnSpPr>
        <p:spPr>
          <a:xfrm flipV="1">
            <a:off x="6632591" y="2836240"/>
            <a:ext cx="0" cy="14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A67C49B-12F4-82A8-25CA-243692705353}"/>
              </a:ext>
            </a:extLst>
          </p:cNvPr>
          <p:cNvCxnSpPr>
            <a:cxnSpLocks/>
          </p:cNvCxnSpPr>
          <p:nvPr/>
        </p:nvCxnSpPr>
        <p:spPr>
          <a:xfrm>
            <a:off x="6350582" y="1701713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13C0429-AD13-7FE2-2570-4BC29367B566}"/>
              </a:ext>
            </a:extLst>
          </p:cNvPr>
          <p:cNvCxnSpPr>
            <a:cxnSpLocks/>
          </p:cNvCxnSpPr>
          <p:nvPr/>
        </p:nvCxnSpPr>
        <p:spPr>
          <a:xfrm flipV="1">
            <a:off x="6357725" y="1538617"/>
            <a:ext cx="0" cy="170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F27EC6E-B163-E794-27E6-1C302F486D3C}"/>
              </a:ext>
            </a:extLst>
          </p:cNvPr>
          <p:cNvSpPr txBox="1"/>
          <p:nvPr/>
        </p:nvSpPr>
        <p:spPr>
          <a:xfrm>
            <a:off x="6453999" y="1601685"/>
            <a:ext cx="21145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vhdl_folder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34706DD-88C5-E837-7121-C234A5F194CB}"/>
              </a:ext>
            </a:extLst>
          </p:cNvPr>
          <p:cNvCxnSpPr>
            <a:cxnSpLocks/>
          </p:cNvCxnSpPr>
          <p:nvPr/>
        </p:nvCxnSpPr>
        <p:spPr>
          <a:xfrm>
            <a:off x="6346382" y="3504014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45CB425-6AB1-8D74-E990-14FAE54B72EA}"/>
              </a:ext>
            </a:extLst>
          </p:cNvPr>
          <p:cNvSpPr txBox="1"/>
          <p:nvPr/>
        </p:nvSpPr>
        <p:spPr>
          <a:xfrm>
            <a:off x="6447061" y="3403986"/>
            <a:ext cx="1395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HDL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4678D2E-E955-2502-0753-B3A74C7BD646}"/>
              </a:ext>
            </a:extLst>
          </p:cNvPr>
          <p:cNvCxnSpPr>
            <a:cxnSpLocks/>
          </p:cNvCxnSpPr>
          <p:nvPr/>
        </p:nvCxnSpPr>
        <p:spPr>
          <a:xfrm>
            <a:off x="6887368" y="3824015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704C331-BF39-52CB-9B22-45730E2E8511}"/>
              </a:ext>
            </a:extLst>
          </p:cNvPr>
          <p:cNvSpPr txBox="1"/>
          <p:nvPr/>
        </p:nvSpPr>
        <p:spPr>
          <a:xfrm>
            <a:off x="6992809" y="3723987"/>
            <a:ext cx="1395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name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33865EE-8548-4C83-F06B-63FF7829B5F6}"/>
              </a:ext>
            </a:extLst>
          </p:cNvPr>
          <p:cNvCxnSpPr>
            <a:cxnSpLocks/>
          </p:cNvCxnSpPr>
          <p:nvPr/>
        </p:nvCxnSpPr>
        <p:spPr>
          <a:xfrm flipV="1">
            <a:off x="6896454" y="3738273"/>
            <a:ext cx="0" cy="88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5A447A8-FDF3-A8FF-6334-B6E76A354AE8}"/>
              </a:ext>
            </a:extLst>
          </p:cNvPr>
          <p:cNvCxnSpPr>
            <a:cxnSpLocks/>
          </p:cNvCxnSpPr>
          <p:nvPr/>
        </p:nvCxnSpPr>
        <p:spPr>
          <a:xfrm>
            <a:off x="6622312" y="3685435"/>
            <a:ext cx="154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BB48E102-690A-693E-9D89-8C5B85826EDA}"/>
              </a:ext>
            </a:extLst>
          </p:cNvPr>
          <p:cNvSpPr txBox="1"/>
          <p:nvPr/>
        </p:nvSpPr>
        <p:spPr>
          <a:xfrm>
            <a:off x="6733819" y="3574251"/>
            <a:ext cx="13954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00" dirty="0"/>
              <a:t>language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CBB32FD-1F15-8429-BC35-01C62DDD2806}"/>
              </a:ext>
            </a:extLst>
          </p:cNvPr>
          <p:cNvCxnSpPr>
            <a:cxnSpLocks/>
          </p:cNvCxnSpPr>
          <p:nvPr/>
        </p:nvCxnSpPr>
        <p:spPr>
          <a:xfrm flipV="1">
            <a:off x="6631836" y="3546387"/>
            <a:ext cx="0" cy="14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84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71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CANNY, LUKE</dc:creator>
  <cp:lastModifiedBy>LUKE</cp:lastModifiedBy>
  <cp:revision>1</cp:revision>
  <dcterms:created xsi:type="dcterms:W3CDTF">2024-04-19T10:55:15Z</dcterms:created>
  <dcterms:modified xsi:type="dcterms:W3CDTF">2024-04-19T14:37:08Z</dcterms:modified>
</cp:coreProperties>
</file>