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782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567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387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4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1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0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64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49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0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4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3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B562F-3541-438B-A04E-A909DB3C8B4D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73F81-F66F-46C8-8E44-953086B4A0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977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C79882B-E91B-D873-10DE-564DFB99D1DF}"/>
              </a:ext>
            </a:extLst>
          </p:cNvPr>
          <p:cNvSpPr/>
          <p:nvPr/>
        </p:nvSpPr>
        <p:spPr>
          <a:xfrm>
            <a:off x="23205906" y="9397980"/>
            <a:ext cx="2883865" cy="3689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Backend Elements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58313D-A300-25B7-9777-8329CB1509B3}"/>
              </a:ext>
            </a:extLst>
          </p:cNvPr>
          <p:cNvSpPr/>
          <p:nvPr/>
        </p:nvSpPr>
        <p:spPr>
          <a:xfrm>
            <a:off x="23375146" y="10310512"/>
            <a:ext cx="2574925" cy="26529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96186-3445-9141-4A74-ED17FE8C8256}"/>
              </a:ext>
            </a:extLst>
          </p:cNvPr>
          <p:cNvSpPr/>
          <p:nvPr/>
        </p:nvSpPr>
        <p:spPr>
          <a:xfrm>
            <a:off x="19055074" y="2691608"/>
            <a:ext cx="2025649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pynq_manager.py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D3033-9769-EA69-A560-4DBB80D9A7C0}"/>
              </a:ext>
            </a:extLst>
          </p:cNvPr>
          <p:cNvSpPr/>
          <p:nvPr/>
        </p:nvSpPr>
        <p:spPr>
          <a:xfrm>
            <a:off x="9576793" y="2691608"/>
            <a:ext cx="14573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1B9F3-E227-5956-8C0F-6D292049C1ED}"/>
              </a:ext>
            </a:extLst>
          </p:cNvPr>
          <p:cNvSpPr/>
          <p:nvPr/>
        </p:nvSpPr>
        <p:spPr>
          <a:xfrm>
            <a:off x="13375000" y="1061243"/>
            <a:ext cx="2784475" cy="3689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GUI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AB947-C7ED-D378-5E49-2FCE71BD238E}"/>
              </a:ext>
            </a:extLst>
          </p:cNvPr>
          <p:cNvSpPr/>
          <p:nvPr/>
        </p:nvSpPr>
        <p:spPr>
          <a:xfrm>
            <a:off x="13463900" y="1505745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main_menu.py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5A89E-2509-B6C1-3BCE-59ADA7A0F9CA}"/>
              </a:ext>
            </a:extLst>
          </p:cNvPr>
          <p:cNvSpPr/>
          <p:nvPr/>
        </p:nvSpPr>
        <p:spPr>
          <a:xfrm>
            <a:off x="13463900" y="2164557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log_menu.py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DDD93F-66A0-ADFF-D1FC-2B60DA833AEB}"/>
              </a:ext>
            </a:extLst>
          </p:cNvPr>
          <p:cNvSpPr/>
          <p:nvPr/>
        </p:nvSpPr>
        <p:spPr>
          <a:xfrm>
            <a:off x="13463900" y="4140993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project_config_menu.py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7E533-6E5B-BA95-1AF2-5E727804ADAE}"/>
              </a:ext>
            </a:extLst>
          </p:cNvPr>
          <p:cNvSpPr/>
          <p:nvPr/>
        </p:nvSpPr>
        <p:spPr>
          <a:xfrm>
            <a:off x="13463900" y="2823369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open_project.py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105DE-BCFA-BC09-7463-866DC8702B17}"/>
              </a:ext>
            </a:extLst>
          </p:cNvPr>
          <p:cNvSpPr/>
          <p:nvPr/>
        </p:nvSpPr>
        <p:spPr>
          <a:xfrm>
            <a:off x="13463900" y="3482181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popups.py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4AE57-FD31-9962-7EB8-8401BD0A3DE7}"/>
              </a:ext>
            </a:extLst>
          </p:cNvPr>
          <p:cNvSpPr/>
          <p:nvPr/>
        </p:nvSpPr>
        <p:spPr>
          <a:xfrm>
            <a:off x="16511900" y="2691608"/>
            <a:ext cx="2025649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hdlgen_project.py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DBA72-C118-74E9-2F9D-37EEE4302D7B}"/>
              </a:ext>
            </a:extLst>
          </p:cNvPr>
          <p:cNvSpPr/>
          <p:nvPr/>
        </p:nvSpPr>
        <p:spPr>
          <a:xfrm>
            <a:off x="21426800" y="1061243"/>
            <a:ext cx="2784475" cy="3689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Backend Elements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81D41-A8F4-6B29-4E53-7D56EAF06B47}"/>
              </a:ext>
            </a:extLst>
          </p:cNvPr>
          <p:cNvSpPr/>
          <p:nvPr/>
        </p:nvSpPr>
        <p:spPr>
          <a:xfrm>
            <a:off x="21515700" y="1505745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file_manager.py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3A4421-7720-06BE-EC67-54A13108CD39}"/>
              </a:ext>
            </a:extLst>
          </p:cNvPr>
          <p:cNvSpPr/>
          <p:nvPr/>
        </p:nvSpPr>
        <p:spPr>
          <a:xfrm>
            <a:off x="21515700" y="2164557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tcl_generator.py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795E4D-9C94-A538-A500-AE0A75E46C7D}"/>
              </a:ext>
            </a:extLst>
          </p:cNvPr>
          <p:cNvSpPr/>
          <p:nvPr/>
        </p:nvSpPr>
        <p:spPr>
          <a:xfrm>
            <a:off x="21515700" y="4140993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E7A68-285C-49EC-9B65-A792C8423713}"/>
              </a:ext>
            </a:extLst>
          </p:cNvPr>
          <p:cNvSpPr/>
          <p:nvPr/>
        </p:nvSpPr>
        <p:spPr>
          <a:xfrm>
            <a:off x="21515700" y="2823369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notebook_generator.py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06BBD-65F9-131C-95BF-2A2502DD62B1}"/>
              </a:ext>
            </a:extLst>
          </p:cNvPr>
          <p:cNvSpPr/>
          <p:nvPr/>
        </p:nvSpPr>
        <p:spPr>
          <a:xfrm>
            <a:off x="16511899" y="5232010"/>
            <a:ext cx="2025650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xml_manager.py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33B08-E0D6-AAA2-3490-B0CF01AB1CC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1034118" y="2905918"/>
            <a:ext cx="2340882" cy="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41AC4B-C29C-1A90-9F35-84C5E31D8048}"/>
              </a:ext>
            </a:extLst>
          </p:cNvPr>
          <p:cNvSpPr txBox="1"/>
          <p:nvPr/>
        </p:nvSpPr>
        <p:spPr>
          <a:xfrm>
            <a:off x="10945047" y="3120231"/>
            <a:ext cx="2519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/>
              <a:t>Main loads GUI</a:t>
            </a:r>
          </a:p>
          <a:p>
            <a:pPr algn="ctr"/>
            <a:r>
              <a:rPr lang="en-IE" dirty="0"/>
              <a:t>Shows “Open Project” Window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A49EA5-7535-9EAD-5E01-CA4AB268859B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18537549" y="2905921"/>
            <a:ext cx="5175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FB91D2-2D20-4688-6C44-DA6D9E543BC6}"/>
              </a:ext>
            </a:extLst>
          </p:cNvPr>
          <p:cNvSpPr txBox="1"/>
          <p:nvPr/>
        </p:nvSpPr>
        <p:spPr>
          <a:xfrm>
            <a:off x="18808385" y="3102767"/>
            <a:ext cx="2519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 err="1"/>
              <a:t>pynq</a:t>
            </a:r>
            <a:r>
              <a:rPr lang="en-IE" dirty="0"/>
              <a:t> manager is used to execute backend components from a single class 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7D7EB-EB5B-F65A-101F-4860C58C83DC}"/>
              </a:ext>
            </a:extLst>
          </p:cNvPr>
          <p:cNvSpPr txBox="1"/>
          <p:nvPr/>
        </p:nvSpPr>
        <p:spPr>
          <a:xfrm>
            <a:off x="16301443" y="1244109"/>
            <a:ext cx="2519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 err="1"/>
              <a:t>hdlgen_project</a:t>
            </a:r>
            <a:r>
              <a:rPr lang="en-IE" dirty="0"/>
              <a:t> is responsible for loading/saving information from HDLGen project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96D36A-942D-C957-C995-AD6D892A5F26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17524724" y="3120233"/>
            <a:ext cx="1" cy="2111777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F36BBF5-5D00-2A3F-5277-75CAB81429F6}"/>
              </a:ext>
            </a:extLst>
          </p:cNvPr>
          <p:cNvSpPr/>
          <p:nvPr/>
        </p:nvSpPr>
        <p:spPr>
          <a:xfrm>
            <a:off x="13633765" y="10042326"/>
            <a:ext cx="2025649" cy="422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main.py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DC2EDF-11C0-DBB3-FC61-309AE3279E1E}"/>
              </a:ext>
            </a:extLst>
          </p:cNvPr>
          <p:cNvSpPr/>
          <p:nvPr/>
        </p:nvSpPr>
        <p:spPr>
          <a:xfrm>
            <a:off x="16604372" y="9397980"/>
            <a:ext cx="2950370" cy="3689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GUI Elements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3BFBD8-877C-1BDE-398A-4AF383F8612A}"/>
              </a:ext>
            </a:extLst>
          </p:cNvPr>
          <p:cNvSpPr/>
          <p:nvPr/>
        </p:nvSpPr>
        <p:spPr>
          <a:xfrm>
            <a:off x="16802016" y="9842482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open_project.py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F612E3-02FE-1036-E886-28FC855C2488}"/>
              </a:ext>
            </a:extLst>
          </p:cNvPr>
          <p:cNvSpPr/>
          <p:nvPr/>
        </p:nvSpPr>
        <p:spPr>
          <a:xfrm>
            <a:off x="16802016" y="10501294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log_menu.py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681CAA-00AF-7339-95CA-EEC261B24208}"/>
              </a:ext>
            </a:extLst>
          </p:cNvPr>
          <p:cNvSpPr/>
          <p:nvPr/>
        </p:nvSpPr>
        <p:spPr>
          <a:xfrm>
            <a:off x="16802016" y="12477730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project_config_menu.py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FD2B02-F325-BA81-CE5D-1747899AC434}"/>
              </a:ext>
            </a:extLst>
          </p:cNvPr>
          <p:cNvSpPr/>
          <p:nvPr/>
        </p:nvSpPr>
        <p:spPr>
          <a:xfrm>
            <a:off x="16802016" y="11160106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main_menu.py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7AAEA5-86E9-69C9-039D-2685DD51C685}"/>
              </a:ext>
            </a:extLst>
          </p:cNvPr>
          <p:cNvSpPr/>
          <p:nvPr/>
        </p:nvSpPr>
        <p:spPr>
          <a:xfrm>
            <a:off x="16802016" y="11818918"/>
            <a:ext cx="2574925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popups.py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6127C6-A0D0-246D-937F-46638D5E614B}"/>
              </a:ext>
            </a:extLst>
          </p:cNvPr>
          <p:cNvSpPr/>
          <p:nvPr/>
        </p:nvSpPr>
        <p:spPr>
          <a:xfrm>
            <a:off x="20364281" y="10042326"/>
            <a:ext cx="2025649" cy="422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hdlgen_project.py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7AC60-EBFF-7280-5240-93F402CCA244}"/>
              </a:ext>
            </a:extLst>
          </p:cNvPr>
          <p:cNvSpPr/>
          <p:nvPr/>
        </p:nvSpPr>
        <p:spPr>
          <a:xfrm>
            <a:off x="23426480" y="12403243"/>
            <a:ext cx="2466441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file_manager.py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8D884E-BDF7-2B3A-87E9-E1C97D893BEC}"/>
              </a:ext>
            </a:extLst>
          </p:cNvPr>
          <p:cNvSpPr/>
          <p:nvPr/>
        </p:nvSpPr>
        <p:spPr>
          <a:xfrm>
            <a:off x="23429131" y="10501294"/>
            <a:ext cx="2466441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tcl_generator.py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863F4-213E-8DC3-9ED3-7A8431A5CC5F}"/>
              </a:ext>
            </a:extLst>
          </p:cNvPr>
          <p:cNvSpPr/>
          <p:nvPr/>
        </p:nvSpPr>
        <p:spPr>
          <a:xfrm>
            <a:off x="23426480" y="11160603"/>
            <a:ext cx="2466441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notebook_generator.py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670600-397C-5480-43A6-4C912E8CA63B}"/>
              </a:ext>
            </a:extLst>
          </p:cNvPr>
          <p:cNvSpPr/>
          <p:nvPr/>
        </p:nvSpPr>
        <p:spPr>
          <a:xfrm>
            <a:off x="20364281" y="9000331"/>
            <a:ext cx="2032086" cy="422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xml_manager.py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F14115-A707-2FF5-4A0D-2A7B1842E38E}"/>
              </a:ext>
            </a:extLst>
          </p:cNvPr>
          <p:cNvSpPr/>
          <p:nvPr/>
        </p:nvSpPr>
        <p:spPr>
          <a:xfrm>
            <a:off x="23375146" y="9842481"/>
            <a:ext cx="2574925" cy="459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pynq_manager.py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8EEF0E-F85D-E0DE-E361-CF8794B8B551}"/>
              </a:ext>
            </a:extLst>
          </p:cNvPr>
          <p:cNvSpPr txBox="1"/>
          <p:nvPr/>
        </p:nvSpPr>
        <p:spPr>
          <a:xfrm>
            <a:off x="13106400" y="10568383"/>
            <a:ext cx="3440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/>
              <a:t>main.py is the entry point for the application. Running this file launches the program.</a:t>
            </a:r>
          </a:p>
          <a:p>
            <a:pPr algn="ctr"/>
            <a:r>
              <a:rPr lang="en-IE" dirty="0"/>
              <a:t>It first displays open_project.py, when a project is loaded, main_menu.py and a hdlgen_project.py instance are loaded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7070B-E074-7095-614E-597B94841239}"/>
              </a:ext>
            </a:extLst>
          </p:cNvPr>
          <p:cNvSpPr txBox="1"/>
          <p:nvPr/>
        </p:nvSpPr>
        <p:spPr>
          <a:xfrm>
            <a:off x="19984866" y="10529117"/>
            <a:ext cx="2784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/>
              <a:t>hdlgen_project.py defines a class HdlgenProject which is responsible for parsing XML data from the HDLGen project file, it also acts as an interface between GUI and backend elements.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2785A0-5260-C034-A9D1-3258CA29AC95}"/>
              </a:ext>
            </a:extLst>
          </p:cNvPr>
          <p:cNvCxnSpPr>
            <a:cxnSpLocks/>
          </p:cNvCxnSpPr>
          <p:nvPr/>
        </p:nvCxnSpPr>
        <p:spPr>
          <a:xfrm>
            <a:off x="15658944" y="10253146"/>
            <a:ext cx="936000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35CBA4-4584-3093-6DF3-C23E4356905D}"/>
              </a:ext>
            </a:extLst>
          </p:cNvPr>
          <p:cNvCxnSpPr>
            <a:cxnSpLocks/>
          </p:cNvCxnSpPr>
          <p:nvPr/>
        </p:nvCxnSpPr>
        <p:spPr>
          <a:xfrm>
            <a:off x="19554742" y="10253146"/>
            <a:ext cx="809539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0D4B64-6237-5C17-7C35-125C88BB79DD}"/>
              </a:ext>
            </a:extLst>
          </p:cNvPr>
          <p:cNvCxnSpPr>
            <a:cxnSpLocks/>
          </p:cNvCxnSpPr>
          <p:nvPr/>
        </p:nvCxnSpPr>
        <p:spPr>
          <a:xfrm>
            <a:off x="22396367" y="10253146"/>
            <a:ext cx="809539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9148E0-8826-BC37-9F86-1E0F0717626D}"/>
              </a:ext>
            </a:extLst>
          </p:cNvPr>
          <p:cNvCxnSpPr>
            <a:cxnSpLocks/>
          </p:cNvCxnSpPr>
          <p:nvPr/>
        </p:nvCxnSpPr>
        <p:spPr>
          <a:xfrm>
            <a:off x="25950071" y="10099476"/>
            <a:ext cx="809539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8A4134D-BE6D-9BD0-C13B-D0537011CEE5}"/>
              </a:ext>
            </a:extLst>
          </p:cNvPr>
          <p:cNvSpPr/>
          <p:nvPr/>
        </p:nvSpPr>
        <p:spPr>
          <a:xfrm>
            <a:off x="26772096" y="9888440"/>
            <a:ext cx="2025649" cy="422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Vivado EDA Suite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70923-AB46-5CF2-2C53-EB2211917948}"/>
              </a:ext>
            </a:extLst>
          </p:cNvPr>
          <p:cNvSpPr txBox="1"/>
          <p:nvPr/>
        </p:nvSpPr>
        <p:spPr>
          <a:xfrm>
            <a:off x="26392682" y="10383718"/>
            <a:ext cx="2784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/>
              <a:t>pynq_manager.py is responsible for managing backend elements and executing Vivado.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E3ADD7-9F09-6E25-EC09-BC4B28886BC5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flipV="1">
            <a:off x="21377106" y="9422400"/>
            <a:ext cx="3218" cy="619926"/>
          </a:xfrm>
          <a:prstGeom prst="straightConnector1">
            <a:avLst/>
          </a:prstGeom>
          <a:ln w="666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7CCE58-C17D-A4E3-B184-4AD36DE03817}"/>
              </a:ext>
            </a:extLst>
          </p:cNvPr>
          <p:cNvSpPr txBox="1"/>
          <p:nvPr/>
        </p:nvSpPr>
        <p:spPr>
          <a:xfrm>
            <a:off x="19935172" y="8766796"/>
            <a:ext cx="2784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400" dirty="0"/>
              <a:t>Read/Write XML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7DABD9-D282-58EC-532D-6A9B04C390FF}"/>
              </a:ext>
            </a:extLst>
          </p:cNvPr>
          <p:cNvSpPr/>
          <p:nvPr/>
        </p:nvSpPr>
        <p:spPr>
          <a:xfrm>
            <a:off x="23414617" y="11771644"/>
            <a:ext cx="2466441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hdl_modifier.py</a:t>
            </a:r>
          </a:p>
        </p:txBody>
      </p:sp>
    </p:spTree>
    <p:extLst>
      <p:ext uri="{BB962C8B-B14F-4D97-AF65-F5344CB8AC3E}">
        <p14:creationId xmlns:p14="http://schemas.microsoft.com/office/powerpoint/2010/main" val="106783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1</cp:revision>
  <dcterms:created xsi:type="dcterms:W3CDTF">2024-04-18T11:25:38Z</dcterms:created>
  <dcterms:modified xsi:type="dcterms:W3CDTF">2024-04-18T12:20:14Z</dcterms:modified>
</cp:coreProperties>
</file>