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68" r:id="rId3"/>
    <p:sldId id="469" r:id="rId4"/>
    <p:sldId id="476" r:id="rId5"/>
    <p:sldId id="477" r:id="rId6"/>
    <p:sldId id="473" r:id="rId7"/>
    <p:sldId id="478" r:id="rId8"/>
    <p:sldId id="479" r:id="rId9"/>
    <p:sldId id="480" r:id="rId10"/>
    <p:sldId id="317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529B"/>
    <a:srgbClr val="1950A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2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0AF6D-44EF-48EF-A6A5-68CE5C7693A2}" type="datetimeFigureOut">
              <a:rPr lang="es-ES" smtClean="0"/>
              <a:t>15/04/2024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444F3-71CB-4943-94CC-93AA3CBD02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09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9245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3" name="Google Shape;653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59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80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176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56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8746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129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280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6223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103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7E6D4-59A1-D4D7-CE93-985EF50D3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5ECB0F-DD3C-7774-21A7-554CEE6DF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0560A-6490-97C2-2F5D-9892B6EC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976D-5844-46A7-8E9A-A60AAF1DF8F8}" type="datetimeFigureOut">
              <a:rPr lang="es-ES" smtClean="0"/>
              <a:t>15/04/2024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05F1E-7053-A112-0AC3-E81F1A3F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246FB2-D5D3-B427-7490-ED255C5C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8F9D-9C40-4287-B96A-00D5F000C7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11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 preserve="1">
  <p:cSld name="1_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5"/>
          <p:cNvSpPr/>
          <p:nvPr/>
        </p:nvSpPr>
        <p:spPr>
          <a:xfrm>
            <a:off x="981874" y="517525"/>
            <a:ext cx="10524326" cy="13255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" name="Google Shape;27;p65"/>
          <p:cNvSpPr/>
          <p:nvPr/>
        </p:nvSpPr>
        <p:spPr>
          <a:xfrm>
            <a:off x="829474" y="365125"/>
            <a:ext cx="10524326" cy="1325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" name="Google Shape;28;p65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65"/>
          <p:cNvSpPr txBox="1">
            <a:spLocks noGrp="1"/>
          </p:cNvSpPr>
          <p:nvPr>
            <p:ph type="body" idx="1"/>
          </p:nvPr>
        </p:nvSpPr>
        <p:spPr>
          <a:xfrm>
            <a:off x="838200" y="2261285"/>
            <a:ext cx="10515600" cy="391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0" name="Google Shape;30;p65"/>
          <p:cNvSpPr/>
          <p:nvPr/>
        </p:nvSpPr>
        <p:spPr>
          <a:xfrm>
            <a:off x="11813059" y="-49428"/>
            <a:ext cx="506627" cy="6981568"/>
          </a:xfrm>
          <a:prstGeom prst="rect">
            <a:avLst/>
          </a:prstGeom>
          <a:gradFill>
            <a:gsLst>
              <a:gs pos="0">
                <a:srgbClr val="390233"/>
              </a:gs>
              <a:gs pos="50000">
                <a:srgbClr val="53034B"/>
              </a:gs>
              <a:gs pos="100000">
                <a:srgbClr val="6404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31" name="Google Shape;31;p65"/>
          <p:cNvGrpSpPr/>
          <p:nvPr/>
        </p:nvGrpSpPr>
        <p:grpSpPr>
          <a:xfrm>
            <a:off x="227373" y="6469482"/>
            <a:ext cx="1320510" cy="170355"/>
            <a:chOff x="9550930" y="6034851"/>
            <a:chExt cx="1320510" cy="170355"/>
          </a:xfrm>
        </p:grpSpPr>
        <p:sp>
          <p:nvSpPr>
            <p:cNvPr id="32" name="Google Shape;32;p65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3" name="Google Shape;33;p65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" name="Google Shape;34;p65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5" name="Google Shape;35;p65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" name="Google Shape;36;p65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04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 preserve="1">
  <p:cSld name="1_Diapositiva de títul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4"/>
          <p:cNvSpPr/>
          <p:nvPr/>
        </p:nvSpPr>
        <p:spPr>
          <a:xfrm>
            <a:off x="1388904" y="2468591"/>
            <a:ext cx="10534853" cy="215205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" name="Google Shape;14;p64"/>
          <p:cNvSpPr txBox="1">
            <a:spLocks noGrp="1"/>
          </p:cNvSpPr>
          <p:nvPr>
            <p:ph type="subTitle" idx="1"/>
          </p:nvPr>
        </p:nvSpPr>
        <p:spPr>
          <a:xfrm>
            <a:off x="2084691" y="4826995"/>
            <a:ext cx="9144000" cy="60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5" name="Google Shape;15;p64"/>
          <p:cNvSpPr/>
          <p:nvPr/>
        </p:nvSpPr>
        <p:spPr>
          <a:xfrm>
            <a:off x="937058" y="2077920"/>
            <a:ext cx="10713308" cy="22489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" name="Google Shape;16;p64"/>
          <p:cNvSpPr txBox="1">
            <a:spLocks noGrp="1"/>
          </p:cNvSpPr>
          <p:nvPr>
            <p:ph type="ctrTitle"/>
          </p:nvPr>
        </p:nvSpPr>
        <p:spPr>
          <a:xfrm>
            <a:off x="1220529" y="2371709"/>
            <a:ext cx="10146366" cy="177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Libre Franklin Medium"/>
              <a:buNone/>
              <a:defRPr sz="6600" b="1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17" name="Google Shape;17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03420" y="3502"/>
            <a:ext cx="3585159" cy="16076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64"/>
          <p:cNvGrpSpPr/>
          <p:nvPr/>
        </p:nvGrpSpPr>
        <p:grpSpPr>
          <a:xfrm>
            <a:off x="9848673" y="5577258"/>
            <a:ext cx="1320510" cy="170355"/>
            <a:chOff x="9550930" y="6034851"/>
            <a:chExt cx="1320510" cy="170355"/>
          </a:xfrm>
        </p:grpSpPr>
        <p:sp>
          <p:nvSpPr>
            <p:cNvPr id="19" name="Google Shape;19;p64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64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" name="Google Shape;21;p64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" name="Google Shape;22;p64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" name="Google Shape;23;p64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4" name="Google Shape;24;p64"/>
          <p:cNvSpPr/>
          <p:nvPr/>
        </p:nvSpPr>
        <p:spPr>
          <a:xfrm>
            <a:off x="-169336" y="-21230"/>
            <a:ext cx="338672" cy="6900460"/>
          </a:xfrm>
          <a:prstGeom prst="rect">
            <a:avLst/>
          </a:prstGeom>
          <a:gradFill>
            <a:gsLst>
              <a:gs pos="0">
                <a:srgbClr val="622A5B"/>
              </a:gs>
              <a:gs pos="50000">
                <a:srgbClr val="8F3D83"/>
              </a:gs>
              <a:gs pos="100000">
                <a:srgbClr val="AB4A9E"/>
              </a:gs>
            </a:gsLst>
            <a:lin ang="16200000" scaled="0"/>
          </a:gradFill>
          <a:ln w="12700" cap="flat" cmpd="sng">
            <a:solidFill>
              <a:srgbClr val="783B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07684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 preserve="1">
  <p:cSld name="1_Encabezado de sec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69"/>
          <p:cNvGrpSpPr/>
          <p:nvPr/>
        </p:nvGrpSpPr>
        <p:grpSpPr>
          <a:xfrm>
            <a:off x="-24714" y="1787670"/>
            <a:ext cx="11489839" cy="2456057"/>
            <a:chOff x="-24714" y="1787670"/>
            <a:chExt cx="11489839" cy="2456057"/>
          </a:xfrm>
        </p:grpSpPr>
        <p:sp>
          <p:nvSpPr>
            <p:cNvPr id="47" name="Google Shape;47;p69"/>
            <p:cNvSpPr/>
            <p:nvPr/>
          </p:nvSpPr>
          <p:spPr>
            <a:xfrm>
              <a:off x="92961" y="1940070"/>
              <a:ext cx="11372164" cy="23036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endParaRPr>
            </a:p>
          </p:txBody>
        </p:sp>
        <p:sp>
          <p:nvSpPr>
            <p:cNvPr id="48" name="Google Shape;48;p69"/>
            <p:cNvSpPr/>
            <p:nvPr/>
          </p:nvSpPr>
          <p:spPr>
            <a:xfrm>
              <a:off x="-24714" y="1787670"/>
              <a:ext cx="11372164" cy="2303657"/>
            </a:xfrm>
            <a:prstGeom prst="rect">
              <a:avLst/>
            </a:prstGeom>
            <a:gradFill>
              <a:gsLst>
                <a:gs pos="0">
                  <a:srgbClr val="622A5B"/>
                </a:gs>
                <a:gs pos="50000">
                  <a:srgbClr val="8F3D83"/>
                </a:gs>
                <a:gs pos="100000">
                  <a:srgbClr val="AB4A9E"/>
                </a:gs>
              </a:gsLst>
              <a:lin ang="16200000" scaled="0"/>
            </a:gradFill>
            <a:ln w="12700" cap="flat" cmpd="sng">
              <a:solidFill>
                <a:srgbClr val="783B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endParaRPr>
            </a:p>
          </p:txBody>
        </p:sp>
      </p:grpSp>
      <p:sp>
        <p:nvSpPr>
          <p:cNvPr id="49" name="Google Shape;49;p69"/>
          <p:cNvSpPr txBox="1">
            <a:spLocks noGrp="1"/>
          </p:cNvSpPr>
          <p:nvPr>
            <p:ph type="title"/>
          </p:nvPr>
        </p:nvSpPr>
        <p:spPr>
          <a:xfrm>
            <a:off x="481914" y="2037456"/>
            <a:ext cx="10515600" cy="180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ibre Franklin Medium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69"/>
          <p:cNvSpPr txBox="1">
            <a:spLocks noGrp="1"/>
          </p:cNvSpPr>
          <p:nvPr>
            <p:ph type="body" idx="1"/>
          </p:nvPr>
        </p:nvSpPr>
        <p:spPr>
          <a:xfrm>
            <a:off x="481914" y="4503160"/>
            <a:ext cx="10865536" cy="699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grpSp>
        <p:nvGrpSpPr>
          <p:cNvPr id="51" name="Google Shape;51;p69"/>
          <p:cNvGrpSpPr/>
          <p:nvPr/>
        </p:nvGrpSpPr>
        <p:grpSpPr>
          <a:xfrm>
            <a:off x="10019083" y="5451981"/>
            <a:ext cx="1320510" cy="170355"/>
            <a:chOff x="9550930" y="6034851"/>
            <a:chExt cx="1320510" cy="170355"/>
          </a:xfrm>
        </p:grpSpPr>
        <p:sp>
          <p:nvSpPr>
            <p:cNvPr id="52" name="Google Shape;52;p69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3" name="Google Shape;53;p69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4" name="Google Shape;54;p69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" name="Google Shape;55;p69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6" name="Google Shape;56;p69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39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 preserve="1">
  <p:cSld name="1_Título vertical y texto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76"/>
          <p:cNvGrpSpPr/>
          <p:nvPr/>
        </p:nvGrpSpPr>
        <p:grpSpPr>
          <a:xfrm>
            <a:off x="8724900" y="350006"/>
            <a:ext cx="3011909" cy="6142869"/>
            <a:chOff x="8724900" y="350006"/>
            <a:chExt cx="3011909" cy="6142869"/>
          </a:xfrm>
        </p:grpSpPr>
        <p:sp>
          <p:nvSpPr>
            <p:cNvPr id="149" name="Google Shape;149;p76"/>
            <p:cNvSpPr/>
            <p:nvPr/>
          </p:nvSpPr>
          <p:spPr>
            <a:xfrm>
              <a:off x="8996584" y="481263"/>
              <a:ext cx="2740225" cy="6011612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0" name="Google Shape;150;p76"/>
            <p:cNvSpPr/>
            <p:nvPr/>
          </p:nvSpPr>
          <p:spPr>
            <a:xfrm>
              <a:off x="8724900" y="350006"/>
              <a:ext cx="2884609" cy="6011612"/>
            </a:xfrm>
            <a:prstGeom prst="rect">
              <a:avLst/>
            </a:prstGeom>
            <a:gradFill>
              <a:gsLst>
                <a:gs pos="0">
                  <a:srgbClr val="622A5B"/>
                </a:gs>
                <a:gs pos="50000">
                  <a:srgbClr val="8F3D83"/>
                </a:gs>
                <a:gs pos="100000">
                  <a:srgbClr val="AB4A9E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51" name="Google Shape;151;p76"/>
          <p:cNvSpPr txBox="1">
            <a:spLocks noGrp="1"/>
          </p:cNvSpPr>
          <p:nvPr>
            <p:ph type="title"/>
          </p:nvPr>
        </p:nvSpPr>
        <p:spPr>
          <a:xfrm rot="5400000">
            <a:off x="7295258" y="2030189"/>
            <a:ext cx="5695700" cy="259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Franklin Medium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3" name="Google Shape;153;p76"/>
          <p:cNvGrpSpPr/>
          <p:nvPr/>
        </p:nvGrpSpPr>
        <p:grpSpPr>
          <a:xfrm rot="5400000">
            <a:off x="-230082" y="925082"/>
            <a:ext cx="1320510" cy="170355"/>
            <a:chOff x="9550930" y="6034851"/>
            <a:chExt cx="1320510" cy="170355"/>
          </a:xfrm>
        </p:grpSpPr>
        <p:sp>
          <p:nvSpPr>
            <p:cNvPr id="154" name="Google Shape;154;p76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5" name="Google Shape;155;p76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6" name="Google Shape;156;p76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7" name="Google Shape;157;p76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8" name="Google Shape;158;p76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38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EBEF6-5A04-44DD-92A4-059C0DA2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13745-D419-2649-BE15-C15FC829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87D11A-1A72-F539-8C2A-F48C99E7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976D-5844-46A7-8E9A-A60AAF1DF8F8}" type="datetimeFigureOut">
              <a:rPr lang="es-ES" smtClean="0"/>
              <a:t>15/04/2024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53982A-616B-14FF-38A0-6B3350A6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2C276A-5615-295A-33CD-7AE61A05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8F9D-9C40-4287-B96A-00D5F000C7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95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 preserve="1">
  <p:cSld name="1_Dos objeto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0"/>
          <p:cNvGrpSpPr/>
          <p:nvPr/>
        </p:nvGrpSpPr>
        <p:grpSpPr>
          <a:xfrm>
            <a:off x="6295698" y="2139610"/>
            <a:ext cx="5304427" cy="4466667"/>
            <a:chOff x="655940" y="2139610"/>
            <a:chExt cx="5304427" cy="4466667"/>
          </a:xfrm>
        </p:grpSpPr>
        <p:sp>
          <p:nvSpPr>
            <p:cNvPr id="59" name="Google Shape;59;p70"/>
            <p:cNvSpPr/>
            <p:nvPr/>
          </p:nvSpPr>
          <p:spPr>
            <a:xfrm>
              <a:off x="783626" y="2254939"/>
              <a:ext cx="5176741" cy="43513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0"/>
            <p:cNvSpPr/>
            <p:nvPr/>
          </p:nvSpPr>
          <p:spPr>
            <a:xfrm>
              <a:off x="655940" y="2139610"/>
              <a:ext cx="5181600" cy="43513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70"/>
          <p:cNvGrpSpPr/>
          <p:nvPr/>
        </p:nvGrpSpPr>
        <p:grpSpPr>
          <a:xfrm>
            <a:off x="655940" y="2139610"/>
            <a:ext cx="5304427" cy="4466667"/>
            <a:chOff x="655940" y="2139610"/>
            <a:chExt cx="5304427" cy="4466667"/>
          </a:xfrm>
        </p:grpSpPr>
        <p:sp>
          <p:nvSpPr>
            <p:cNvPr id="62" name="Google Shape;62;p70"/>
            <p:cNvSpPr/>
            <p:nvPr/>
          </p:nvSpPr>
          <p:spPr>
            <a:xfrm>
              <a:off x="783626" y="2254939"/>
              <a:ext cx="5176741" cy="43513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0"/>
            <p:cNvSpPr/>
            <p:nvPr/>
          </p:nvSpPr>
          <p:spPr>
            <a:xfrm>
              <a:off x="655940" y="2139610"/>
              <a:ext cx="5181600" cy="43513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70"/>
          <p:cNvSpPr txBox="1">
            <a:spLocks noGrp="1"/>
          </p:cNvSpPr>
          <p:nvPr>
            <p:ph type="title"/>
          </p:nvPr>
        </p:nvSpPr>
        <p:spPr>
          <a:xfrm>
            <a:off x="864972" y="365125"/>
            <a:ext cx="1048882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0"/>
          <p:cNvSpPr txBox="1">
            <a:spLocks noGrp="1"/>
          </p:cNvSpPr>
          <p:nvPr>
            <p:ph type="body" idx="1"/>
          </p:nvPr>
        </p:nvSpPr>
        <p:spPr>
          <a:xfrm>
            <a:off x="789805" y="2253995"/>
            <a:ext cx="4922108" cy="414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70"/>
          <p:cNvSpPr txBox="1">
            <a:spLocks noGrp="1"/>
          </p:cNvSpPr>
          <p:nvPr>
            <p:ph type="body" idx="2"/>
          </p:nvPr>
        </p:nvSpPr>
        <p:spPr>
          <a:xfrm>
            <a:off x="6423496" y="2242420"/>
            <a:ext cx="4924908" cy="415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7" name="Google Shape;67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30" y="575342"/>
            <a:ext cx="826870" cy="8930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70"/>
          <p:cNvGrpSpPr/>
          <p:nvPr/>
        </p:nvGrpSpPr>
        <p:grpSpPr>
          <a:xfrm>
            <a:off x="10027894" y="1871225"/>
            <a:ext cx="1320510" cy="170355"/>
            <a:chOff x="9550930" y="6034851"/>
            <a:chExt cx="1320510" cy="170355"/>
          </a:xfrm>
        </p:grpSpPr>
        <p:sp>
          <p:nvSpPr>
            <p:cNvPr id="69" name="Google Shape;69;p70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0" name="Google Shape;70;p70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1" name="Google Shape;71;p70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2" name="Google Shape;72;p70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3" name="Google Shape;73;p70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74" name="Google Shape;74;p70"/>
          <p:cNvSpPr/>
          <p:nvPr/>
        </p:nvSpPr>
        <p:spPr>
          <a:xfrm>
            <a:off x="12006235" y="-61784"/>
            <a:ext cx="506627" cy="6981568"/>
          </a:xfrm>
          <a:prstGeom prst="rect">
            <a:avLst/>
          </a:prstGeom>
          <a:gradFill>
            <a:gsLst>
              <a:gs pos="0">
                <a:srgbClr val="390233"/>
              </a:gs>
              <a:gs pos="50000">
                <a:srgbClr val="53034B"/>
              </a:gs>
              <a:gs pos="100000">
                <a:srgbClr val="6404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12835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 preserve="1">
  <p:cSld name="1_Compara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71"/>
          <p:cNvGrpSpPr/>
          <p:nvPr/>
        </p:nvGrpSpPr>
        <p:grpSpPr>
          <a:xfrm>
            <a:off x="6474680" y="1878251"/>
            <a:ext cx="5183189" cy="4780074"/>
            <a:chOff x="655940" y="2180870"/>
            <a:chExt cx="5304427" cy="4425407"/>
          </a:xfrm>
        </p:grpSpPr>
        <p:sp>
          <p:nvSpPr>
            <p:cNvPr id="77" name="Google Shape;77;p71"/>
            <p:cNvSpPr/>
            <p:nvPr/>
          </p:nvSpPr>
          <p:spPr>
            <a:xfrm>
              <a:off x="783626" y="2254939"/>
              <a:ext cx="5176741" cy="43513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71"/>
            <p:cNvSpPr/>
            <p:nvPr/>
          </p:nvSpPr>
          <p:spPr>
            <a:xfrm>
              <a:off x="655940" y="2180870"/>
              <a:ext cx="5181600" cy="43513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71"/>
          <p:cNvGrpSpPr/>
          <p:nvPr/>
        </p:nvGrpSpPr>
        <p:grpSpPr>
          <a:xfrm>
            <a:off x="1048137" y="1867574"/>
            <a:ext cx="5183189" cy="4824640"/>
            <a:chOff x="655940" y="2139610"/>
            <a:chExt cx="5304427" cy="4466667"/>
          </a:xfrm>
        </p:grpSpPr>
        <p:sp>
          <p:nvSpPr>
            <p:cNvPr id="80" name="Google Shape;80;p71"/>
            <p:cNvSpPr/>
            <p:nvPr/>
          </p:nvSpPr>
          <p:spPr>
            <a:xfrm>
              <a:off x="783626" y="2254939"/>
              <a:ext cx="5176741" cy="43513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1"/>
            <p:cNvSpPr/>
            <p:nvPr/>
          </p:nvSpPr>
          <p:spPr>
            <a:xfrm>
              <a:off x="655940" y="2139610"/>
              <a:ext cx="5181600" cy="43513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71"/>
          <p:cNvSpPr txBox="1">
            <a:spLocks noGrp="1"/>
          </p:cNvSpPr>
          <p:nvPr>
            <p:ph type="title"/>
          </p:nvPr>
        </p:nvSpPr>
        <p:spPr>
          <a:xfrm>
            <a:off x="1059712" y="5425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1"/>
          <p:cNvSpPr txBox="1">
            <a:spLocks noGrp="1"/>
          </p:cNvSpPr>
          <p:nvPr>
            <p:ph type="body" idx="1"/>
          </p:nvPr>
        </p:nvSpPr>
        <p:spPr>
          <a:xfrm>
            <a:off x="1154331" y="2007177"/>
            <a:ext cx="48744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71"/>
          <p:cNvSpPr txBox="1">
            <a:spLocks noGrp="1"/>
          </p:cNvSpPr>
          <p:nvPr>
            <p:ph type="body" idx="2"/>
          </p:nvPr>
        </p:nvSpPr>
        <p:spPr>
          <a:xfrm>
            <a:off x="1154331" y="2831089"/>
            <a:ext cx="487442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1"/>
          <p:cNvSpPr txBox="1">
            <a:spLocks noGrp="1"/>
          </p:cNvSpPr>
          <p:nvPr>
            <p:ph type="body" idx="3"/>
          </p:nvPr>
        </p:nvSpPr>
        <p:spPr>
          <a:xfrm>
            <a:off x="6575036" y="2007177"/>
            <a:ext cx="4868682" cy="790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71"/>
          <p:cNvSpPr txBox="1">
            <a:spLocks noGrp="1"/>
          </p:cNvSpPr>
          <p:nvPr>
            <p:ph type="body" idx="4"/>
          </p:nvPr>
        </p:nvSpPr>
        <p:spPr>
          <a:xfrm>
            <a:off x="6594700" y="2831089"/>
            <a:ext cx="484901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30" y="752766"/>
            <a:ext cx="826870" cy="8930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71"/>
          <p:cNvGrpSpPr/>
          <p:nvPr/>
        </p:nvGrpSpPr>
        <p:grpSpPr>
          <a:xfrm>
            <a:off x="10254802" y="194770"/>
            <a:ext cx="1320510" cy="170355"/>
            <a:chOff x="9550930" y="6034851"/>
            <a:chExt cx="1320510" cy="170355"/>
          </a:xfrm>
        </p:grpSpPr>
        <p:sp>
          <p:nvSpPr>
            <p:cNvPr id="89" name="Google Shape;89;p71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0" name="Google Shape;90;p71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1" name="Google Shape;91;p71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2" name="Google Shape;92;p71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3" name="Google Shape;93;p71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94" name="Google Shape;94;p71"/>
          <p:cNvSpPr/>
          <p:nvPr/>
        </p:nvSpPr>
        <p:spPr>
          <a:xfrm>
            <a:off x="11938686" y="-61784"/>
            <a:ext cx="506627" cy="6981568"/>
          </a:xfrm>
          <a:prstGeom prst="rect">
            <a:avLst/>
          </a:prstGeom>
          <a:gradFill>
            <a:gsLst>
              <a:gs pos="0">
                <a:srgbClr val="390233"/>
              </a:gs>
              <a:gs pos="50000">
                <a:srgbClr val="53034B"/>
              </a:gs>
              <a:gs pos="100000">
                <a:srgbClr val="6404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62184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 preserve="1">
  <p:cSld name="1_Solo el títul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2"/>
          <p:cNvSpPr txBox="1">
            <a:spLocks noGrp="1"/>
          </p:cNvSpPr>
          <p:nvPr>
            <p:ph type="title"/>
          </p:nvPr>
        </p:nvSpPr>
        <p:spPr>
          <a:xfrm>
            <a:off x="970722" y="4969565"/>
            <a:ext cx="10515600" cy="147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2"/>
          <p:cNvSpPr/>
          <p:nvPr/>
        </p:nvSpPr>
        <p:spPr>
          <a:xfrm>
            <a:off x="-253314" y="-53008"/>
            <a:ext cx="506627" cy="6981568"/>
          </a:xfrm>
          <a:prstGeom prst="rect">
            <a:avLst/>
          </a:prstGeom>
          <a:gradFill>
            <a:gsLst>
              <a:gs pos="0">
                <a:srgbClr val="390233"/>
              </a:gs>
              <a:gs pos="50000">
                <a:srgbClr val="53034B"/>
              </a:gs>
              <a:gs pos="100000">
                <a:srgbClr val="6404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98" name="Google Shape;98;p72"/>
          <p:cNvGrpSpPr/>
          <p:nvPr/>
        </p:nvGrpSpPr>
        <p:grpSpPr>
          <a:xfrm>
            <a:off x="10153025" y="4411939"/>
            <a:ext cx="1320510" cy="170355"/>
            <a:chOff x="9550930" y="6034851"/>
            <a:chExt cx="1320510" cy="170355"/>
          </a:xfrm>
        </p:grpSpPr>
        <p:sp>
          <p:nvSpPr>
            <p:cNvPr id="99" name="Google Shape;99;p72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0" name="Google Shape;100;p72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1" name="Google Shape;101;p72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72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3" name="Google Shape;103;p72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10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55D500-C13D-9D71-308A-EEE2DD30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A8AF24-5804-50AB-5EEF-3C2979FF8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75CB2E-52F9-EE0A-66ED-B328E56C9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3976D-5844-46A7-8E9A-A60AAF1DF8F8}" type="datetimeFigureOut">
              <a:rPr lang="es-ES" smtClean="0"/>
              <a:t>15/04/2024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1B0A68-4571-3254-03C5-0B4D219AF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D3F565-5E73-A004-1248-E5C694AA8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28F9D-9C40-4287-B96A-00D5F000C7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21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60" r:id="rId3"/>
    <p:sldLayoutId id="2147483661" r:id="rId4"/>
    <p:sldLayoutId id="2147483662" r:id="rId5"/>
    <p:sldLayoutId id="2147483650" r:id="rId6"/>
    <p:sldLayoutId id="2147483675" r:id="rId7"/>
    <p:sldLayoutId id="2147483676" r:id="rId8"/>
    <p:sldLayoutId id="214748367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339988" y="204716"/>
            <a:ext cx="4353636" cy="1801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0" name="Google Shape;240;p1"/>
          <p:cNvSpPr txBox="1">
            <a:spLocks noGrp="1"/>
          </p:cNvSpPr>
          <p:nvPr>
            <p:ph type="subTitle" idx="1"/>
          </p:nvPr>
        </p:nvSpPr>
        <p:spPr>
          <a:xfrm>
            <a:off x="1481157" y="4657302"/>
            <a:ext cx="102963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509F"/>
              </a:buClr>
              <a:buSzPts val="3200"/>
              <a:buNone/>
            </a:pPr>
            <a:r>
              <a:rPr lang="es-MX" sz="3200" b="1" dirty="0">
                <a:solidFill>
                  <a:srgbClr val="19509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¡Bienvenidos!</a:t>
            </a:r>
            <a:endParaRPr sz="3200" b="1" dirty="0">
              <a:solidFill>
                <a:srgbClr val="19509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1" name="Google Shape;241;p1"/>
          <p:cNvSpPr txBox="1">
            <a:spLocks noGrp="1"/>
          </p:cNvSpPr>
          <p:nvPr>
            <p:ph type="ctrTitle"/>
          </p:nvPr>
        </p:nvSpPr>
        <p:spPr>
          <a:xfrm>
            <a:off x="1443656" y="2371744"/>
            <a:ext cx="10146300" cy="17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6000"/>
              <a:buFont typeface="Libre Franklin"/>
              <a:buNone/>
            </a:pPr>
            <a:r>
              <a:rPr lang="es-MX" sz="6000" dirty="0">
                <a:solidFill>
                  <a:srgbClr val="A5529B"/>
                </a:solidFill>
                <a:sym typeface="Libre Franklin"/>
              </a:rPr>
              <a:t>DIPLOMADO GIT &amp; GITHUB</a:t>
            </a:r>
            <a:endParaRPr dirty="0"/>
          </a:p>
        </p:txBody>
      </p:sp>
      <p:sp>
        <p:nvSpPr>
          <p:cNvPr id="242" name="Google Shape;242;p1"/>
          <p:cNvSpPr txBox="1"/>
          <p:nvPr/>
        </p:nvSpPr>
        <p:spPr>
          <a:xfrm>
            <a:off x="676107" y="5001681"/>
            <a:ext cx="3663881" cy="95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195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Anthony Cardenas A.</a:t>
            </a:r>
            <a:endParaRPr sz="2400" b="1" i="0" u="none" strike="noStrike" cap="none" dirty="0">
              <a:solidFill>
                <a:srgbClr val="1950A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Libre Franklin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20" y="-782819"/>
            <a:ext cx="3817359" cy="33444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1677D8-34A8-173C-FDB4-5B1A7AC9DB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235"/>
          <a:stretch/>
        </p:blipFill>
        <p:spPr>
          <a:xfrm>
            <a:off x="5365382" y="4879041"/>
            <a:ext cx="1461235" cy="10778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85648" y="286603"/>
            <a:ext cx="3343701" cy="1050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5" name="Google Shape;655;p62"/>
          <p:cNvSpPr txBox="1">
            <a:spLocks noGrp="1"/>
          </p:cNvSpPr>
          <p:nvPr>
            <p:ph type="subTitle" idx="1"/>
          </p:nvPr>
        </p:nvSpPr>
        <p:spPr>
          <a:xfrm>
            <a:off x="2222895" y="4704522"/>
            <a:ext cx="9144000" cy="861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s-MX" b="1" dirty="0">
                <a:solidFill>
                  <a:srgbClr val="ED7D31"/>
                </a:solidFill>
              </a:rPr>
              <a:t>Abril 15 del 2024.</a:t>
            </a:r>
            <a:endParaRPr b="1" dirty="0">
              <a:solidFill>
                <a:srgbClr val="ED7D3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s-MX" b="1" dirty="0">
                <a:solidFill>
                  <a:srgbClr val="ED7D31"/>
                </a:solidFill>
              </a:rPr>
              <a:t>Módulo 2: ANALIZAR CAMBIOS EN GIT.</a:t>
            </a:r>
            <a:endParaRPr b="1" dirty="0">
              <a:solidFill>
                <a:srgbClr val="ED7D31"/>
              </a:solidFill>
            </a:endParaRPr>
          </a:p>
        </p:txBody>
      </p:sp>
      <p:sp>
        <p:nvSpPr>
          <p:cNvPr id="656" name="Google Shape;656;p62"/>
          <p:cNvSpPr txBox="1">
            <a:spLocks noGrp="1"/>
          </p:cNvSpPr>
          <p:nvPr>
            <p:ph type="ctrTitle"/>
          </p:nvPr>
        </p:nvSpPr>
        <p:spPr>
          <a:xfrm>
            <a:off x="1220529" y="2371709"/>
            <a:ext cx="10146366" cy="177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6600"/>
              <a:buFont typeface="Libre Franklin"/>
              <a:buNone/>
            </a:pPr>
            <a:r>
              <a:rPr lang="es-MX">
                <a:solidFill>
                  <a:srgbClr val="A5529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¡Gracias por su atención!</a:t>
            </a:r>
            <a:endParaRPr sz="8000">
              <a:solidFill>
                <a:srgbClr val="A5529B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61" y="-328684"/>
            <a:ext cx="3419901" cy="34199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ÁREAS EN GIT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Cómo trabajar con repositorios remotos en GIT - Platzi">
            <a:extLst>
              <a:ext uri="{FF2B5EF4-FFF2-40B4-BE49-F238E27FC236}">
                <a16:creationId xmlns:a16="http://schemas.microsoft.com/office/drawing/2014/main" id="{43B1902B-88DA-273C-9BA9-ECE1D9B03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" t="36970" r="22907" b="11718"/>
          <a:stretch/>
        </p:blipFill>
        <p:spPr bwMode="auto">
          <a:xfrm>
            <a:off x="1490133" y="2700437"/>
            <a:ext cx="8339667" cy="35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AEFBDA1-A7FE-06D6-ED52-32DD1EF0429D}"/>
              </a:ext>
            </a:extLst>
          </p:cNvPr>
          <p:cNvCxnSpPr>
            <a:cxnSpLocks/>
          </p:cNvCxnSpPr>
          <p:nvPr/>
        </p:nvCxnSpPr>
        <p:spPr>
          <a:xfrm>
            <a:off x="1239082" y="2022764"/>
            <a:ext cx="40395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BB816DA-93E2-D1C3-2DEF-8E8C81443432}"/>
              </a:ext>
            </a:extLst>
          </p:cNvPr>
          <p:cNvCxnSpPr>
            <a:cxnSpLocks/>
          </p:cNvCxnSpPr>
          <p:nvPr/>
        </p:nvCxnSpPr>
        <p:spPr>
          <a:xfrm>
            <a:off x="5541818" y="2022764"/>
            <a:ext cx="367838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BEE807BA-3532-2785-EA83-EE05DEB5CCF1}"/>
              </a:ext>
            </a:extLst>
          </p:cNvPr>
          <p:cNvSpPr txBox="1">
            <a:spLocks/>
          </p:cNvSpPr>
          <p:nvPr/>
        </p:nvSpPr>
        <p:spPr>
          <a:xfrm>
            <a:off x="1807118" y="2034049"/>
            <a:ext cx="4039500" cy="6867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0">
              <a:buNone/>
            </a:pPr>
            <a:r>
              <a:rPr lang="en-US" sz="3200" b="1" dirty="0"/>
              <a:t>GIT ADD .</a:t>
            </a:r>
          </a:p>
          <a:p>
            <a:endParaRPr lang="es-MX" sz="6000" b="1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s-PE" sz="6000" b="1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1A33A13E-FCF8-6B20-C843-B7B83F7B79BB}"/>
              </a:ext>
            </a:extLst>
          </p:cNvPr>
          <p:cNvSpPr txBox="1">
            <a:spLocks/>
          </p:cNvSpPr>
          <p:nvPr/>
        </p:nvSpPr>
        <p:spPr>
          <a:xfrm>
            <a:off x="5541818" y="2034049"/>
            <a:ext cx="4039500" cy="6867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0">
              <a:buNone/>
            </a:pPr>
            <a:r>
              <a:rPr lang="en-US" sz="3200" b="1" dirty="0"/>
              <a:t>GIT COMMIT</a:t>
            </a:r>
          </a:p>
          <a:p>
            <a:endParaRPr lang="es-MX" sz="6000" b="1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s-PE" sz="6000" b="1" dirty="0"/>
          </a:p>
        </p:txBody>
      </p:sp>
    </p:spTree>
    <p:extLst>
      <p:ext uri="{BB962C8B-B14F-4D97-AF65-F5344CB8AC3E}">
        <p14:creationId xmlns:p14="http://schemas.microsoft.com/office/powerpoint/2010/main" val="299139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ÁREAS EN GIT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4" name="Picture 2" descr="Cómo trabajar con repositorios remotos en GIT - Platzi">
            <a:extLst>
              <a:ext uri="{FF2B5EF4-FFF2-40B4-BE49-F238E27FC236}">
                <a16:creationId xmlns:a16="http://schemas.microsoft.com/office/drawing/2014/main" id="{3DDD6528-4274-B529-0AF9-0A40CD07B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3" r="721" b="17171"/>
          <a:stretch/>
        </p:blipFill>
        <p:spPr bwMode="auto">
          <a:xfrm>
            <a:off x="981874" y="1690688"/>
            <a:ext cx="9631218" cy="504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8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RAMAS EN GIT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06 | marzo | 2023 | Visual FoxPro. Técnicas avanzadas">
            <a:extLst>
              <a:ext uri="{FF2B5EF4-FFF2-40B4-BE49-F238E27FC236}">
                <a16:creationId xmlns:a16="http://schemas.microsoft.com/office/drawing/2014/main" id="{5A36D9CC-7E49-9E0D-70FD-1A13C303F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4" y="1864781"/>
            <a:ext cx="7118351" cy="404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64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RAMAS EN GIT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8E5409-64DF-D7FC-5561-79F22EF03BC6}"/>
              </a:ext>
            </a:extLst>
          </p:cNvPr>
          <p:cNvSpPr/>
          <p:nvPr/>
        </p:nvSpPr>
        <p:spPr>
          <a:xfrm>
            <a:off x="981874" y="1905133"/>
            <a:ext cx="1964526" cy="7014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86FC2C-AB39-8916-4156-963ADD7770F1}"/>
              </a:ext>
            </a:extLst>
          </p:cNvPr>
          <p:cNvSpPr/>
          <p:nvPr/>
        </p:nvSpPr>
        <p:spPr>
          <a:xfrm>
            <a:off x="1011507" y="2786529"/>
            <a:ext cx="1964526" cy="7014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HOTFIX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26230A-28D1-9618-2F20-609E8FF2C4A8}"/>
              </a:ext>
            </a:extLst>
          </p:cNvPr>
          <p:cNvSpPr/>
          <p:nvPr/>
        </p:nvSpPr>
        <p:spPr>
          <a:xfrm>
            <a:off x="1011507" y="3691798"/>
            <a:ext cx="1964526" cy="7014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7BC27CB-F9AE-3000-89F5-36EFB017FC35}"/>
              </a:ext>
            </a:extLst>
          </p:cNvPr>
          <p:cNvSpPr/>
          <p:nvPr/>
        </p:nvSpPr>
        <p:spPr>
          <a:xfrm>
            <a:off x="981874" y="4639867"/>
            <a:ext cx="1964526" cy="7014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FFBE5C-2A08-2463-8AE8-4CE690391DE7}"/>
              </a:ext>
            </a:extLst>
          </p:cNvPr>
          <p:cNvSpPr/>
          <p:nvPr/>
        </p:nvSpPr>
        <p:spPr>
          <a:xfrm>
            <a:off x="981874" y="5546992"/>
            <a:ext cx="1964526" cy="7014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7C208F-C32C-C303-878A-3FEFA0855CC3}"/>
              </a:ext>
            </a:extLst>
          </p:cNvPr>
          <p:cNvSpPr/>
          <p:nvPr/>
        </p:nvSpPr>
        <p:spPr>
          <a:xfrm>
            <a:off x="3615266" y="1905133"/>
            <a:ext cx="804334" cy="609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B81BB5-67F5-665E-32F2-F2F4AEEDB70D}"/>
              </a:ext>
            </a:extLst>
          </p:cNvPr>
          <p:cNvSpPr/>
          <p:nvPr/>
        </p:nvSpPr>
        <p:spPr>
          <a:xfrm>
            <a:off x="4387979" y="2791121"/>
            <a:ext cx="804334" cy="60900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2F1F42-C837-0A86-3B9E-1A966BA410F0}"/>
              </a:ext>
            </a:extLst>
          </p:cNvPr>
          <p:cNvSpPr/>
          <p:nvPr/>
        </p:nvSpPr>
        <p:spPr>
          <a:xfrm>
            <a:off x="4351865" y="4639866"/>
            <a:ext cx="804334" cy="6090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DEC0EA-4573-E2AD-9754-A6A764511C71}"/>
              </a:ext>
            </a:extLst>
          </p:cNvPr>
          <p:cNvSpPr/>
          <p:nvPr/>
        </p:nvSpPr>
        <p:spPr>
          <a:xfrm>
            <a:off x="5497036" y="4639866"/>
            <a:ext cx="804334" cy="6090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070719-FB0B-6482-4119-2A290D384DA3}"/>
              </a:ext>
            </a:extLst>
          </p:cNvPr>
          <p:cNvSpPr/>
          <p:nvPr/>
        </p:nvSpPr>
        <p:spPr>
          <a:xfrm>
            <a:off x="5133044" y="5546992"/>
            <a:ext cx="804334" cy="609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791CFB-D243-0E47-0846-789A31A6A04B}"/>
              </a:ext>
            </a:extLst>
          </p:cNvPr>
          <p:cNvSpPr/>
          <p:nvPr/>
        </p:nvSpPr>
        <p:spPr>
          <a:xfrm>
            <a:off x="5156199" y="1904274"/>
            <a:ext cx="804334" cy="609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18E4FB-369B-D9E9-02C3-5445C3075D59}"/>
              </a:ext>
            </a:extLst>
          </p:cNvPr>
          <p:cNvSpPr/>
          <p:nvPr/>
        </p:nvSpPr>
        <p:spPr>
          <a:xfrm>
            <a:off x="9573017" y="1904273"/>
            <a:ext cx="804334" cy="609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0B2BF95-8830-C757-994C-1DD9A7F4AF68}"/>
              </a:ext>
            </a:extLst>
          </p:cNvPr>
          <p:cNvCxnSpPr>
            <a:cxnSpLocks/>
            <a:stCxn id="11" idx="6"/>
            <a:endCxn id="15" idx="4"/>
          </p:cNvCxnSpPr>
          <p:nvPr/>
        </p:nvCxnSpPr>
        <p:spPr>
          <a:xfrm flipV="1">
            <a:off x="5192313" y="2513277"/>
            <a:ext cx="366053" cy="582346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29CC138-14A4-7657-19AD-CFAE1F4D69CB}"/>
              </a:ext>
            </a:extLst>
          </p:cNvPr>
          <p:cNvCxnSpPr>
            <a:cxnSpLocks/>
            <a:stCxn id="3" idx="4"/>
            <a:endCxn id="11" idx="2"/>
          </p:cNvCxnSpPr>
          <p:nvPr/>
        </p:nvCxnSpPr>
        <p:spPr>
          <a:xfrm rot="16200000" flipH="1">
            <a:off x="3911963" y="2619606"/>
            <a:ext cx="581487" cy="370546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A8A6B1C-D0E7-A91D-DC38-FF2788CC5C7B}"/>
              </a:ext>
            </a:extLst>
          </p:cNvPr>
          <p:cNvCxnSpPr>
            <a:cxnSpLocks/>
            <a:stCxn id="3" idx="4"/>
            <a:endCxn id="12" idx="2"/>
          </p:cNvCxnSpPr>
          <p:nvPr/>
        </p:nvCxnSpPr>
        <p:spPr>
          <a:xfrm rot="16200000" flipH="1">
            <a:off x="2969533" y="3562036"/>
            <a:ext cx="2430232" cy="334432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1C23EA38-0AED-234B-BF70-68D4CC47D78D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5960533" y="2208775"/>
            <a:ext cx="3612484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E4E8FFD7-90DD-3CBB-50EA-E897D535FAA7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156199" y="4944368"/>
            <a:ext cx="340837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379EB64D-8182-8641-D02D-6A9D3704C0E1}"/>
              </a:ext>
            </a:extLst>
          </p:cNvPr>
          <p:cNvCxnSpPr>
            <a:cxnSpLocks/>
            <a:stCxn id="13" idx="6"/>
            <a:endCxn id="44" idx="2"/>
          </p:cNvCxnSpPr>
          <p:nvPr/>
        </p:nvCxnSpPr>
        <p:spPr>
          <a:xfrm flipV="1">
            <a:off x="6301370" y="4922669"/>
            <a:ext cx="332266" cy="2169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9203A9F-3B71-795A-1B5F-24CDED6E8CBF}"/>
              </a:ext>
            </a:extLst>
          </p:cNvPr>
          <p:cNvSpPr/>
          <p:nvPr/>
        </p:nvSpPr>
        <p:spPr>
          <a:xfrm>
            <a:off x="6633636" y="4618167"/>
            <a:ext cx="804334" cy="6090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A944C2C-046E-084D-8159-F2A26FBCDAD2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7437970" y="4922669"/>
            <a:ext cx="349408" cy="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72A6F50-CE4C-B2FA-3006-0A0A7E62CF8E}"/>
              </a:ext>
            </a:extLst>
          </p:cNvPr>
          <p:cNvSpPr/>
          <p:nvPr/>
        </p:nvSpPr>
        <p:spPr>
          <a:xfrm>
            <a:off x="7787378" y="4618169"/>
            <a:ext cx="804334" cy="6090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CF7F4DC-5277-B2BD-D6B4-31A4ED7E469F}"/>
              </a:ext>
            </a:extLst>
          </p:cNvPr>
          <p:cNvSpPr/>
          <p:nvPr/>
        </p:nvSpPr>
        <p:spPr>
          <a:xfrm>
            <a:off x="10479887" y="4618168"/>
            <a:ext cx="804334" cy="6090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430194C-35AC-2227-9838-BCB2A211D61D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8591712" y="4922670"/>
            <a:ext cx="1888175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267070A-D4D7-09F2-221B-9A5DFC1E44BA}"/>
              </a:ext>
            </a:extLst>
          </p:cNvPr>
          <p:cNvSpPr/>
          <p:nvPr/>
        </p:nvSpPr>
        <p:spPr>
          <a:xfrm>
            <a:off x="7612674" y="3660298"/>
            <a:ext cx="804334" cy="6090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B5A2BD3-2375-C3CF-B585-B83CA270FC51}"/>
              </a:ext>
            </a:extLst>
          </p:cNvPr>
          <p:cNvSpPr/>
          <p:nvPr/>
        </p:nvSpPr>
        <p:spPr>
          <a:xfrm>
            <a:off x="9170850" y="3642317"/>
            <a:ext cx="804334" cy="6090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A9A61746-23F2-79FA-5413-ACAFB35E9B27}"/>
              </a:ext>
            </a:extLst>
          </p:cNvPr>
          <p:cNvCxnSpPr>
            <a:cxnSpLocks/>
            <a:stCxn id="44" idx="6"/>
            <a:endCxn id="57" idx="2"/>
          </p:cNvCxnSpPr>
          <p:nvPr/>
        </p:nvCxnSpPr>
        <p:spPr>
          <a:xfrm flipV="1">
            <a:off x="7437970" y="3964800"/>
            <a:ext cx="174704" cy="95786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2744923-1DFC-87C9-E155-A6B900F28DC5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 flipV="1">
            <a:off x="8417008" y="3946819"/>
            <a:ext cx="753842" cy="1798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838BF990-8144-9752-0148-C3D16EC54871}"/>
              </a:ext>
            </a:extLst>
          </p:cNvPr>
          <p:cNvCxnSpPr>
            <a:cxnSpLocks/>
            <a:stCxn id="58" idx="0"/>
            <a:endCxn id="16" idx="4"/>
          </p:cNvCxnSpPr>
          <p:nvPr/>
        </p:nvCxnSpPr>
        <p:spPr>
          <a:xfrm rot="5400000" flipH="1" flipV="1">
            <a:off x="9209580" y="2876714"/>
            <a:ext cx="1129041" cy="40216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AB7DD63-023A-A5FA-7833-CE0F407DC638}"/>
              </a:ext>
            </a:extLst>
          </p:cNvPr>
          <p:cNvCxnSpPr>
            <a:cxnSpLocks/>
            <a:stCxn id="58" idx="4"/>
            <a:endCxn id="49" idx="0"/>
          </p:cNvCxnSpPr>
          <p:nvPr/>
        </p:nvCxnSpPr>
        <p:spPr>
          <a:xfrm rot="16200000" flipH="1">
            <a:off x="10044111" y="3780225"/>
            <a:ext cx="366848" cy="130903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4FDEC7E5-91E1-BD97-D885-6EBD39FD8540}"/>
              </a:ext>
            </a:extLst>
          </p:cNvPr>
          <p:cNvCxnSpPr>
            <a:cxnSpLocks/>
            <a:stCxn id="11" idx="4"/>
            <a:endCxn id="44" idx="1"/>
          </p:cNvCxnSpPr>
          <p:nvPr/>
        </p:nvCxnSpPr>
        <p:spPr>
          <a:xfrm rot="16200000" flipH="1">
            <a:off x="5117173" y="3073097"/>
            <a:ext cx="1307229" cy="196128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0F01FA77-92E8-22E9-4C98-D87A1AF6B6F4}"/>
              </a:ext>
            </a:extLst>
          </p:cNvPr>
          <p:cNvSpPr/>
          <p:nvPr/>
        </p:nvSpPr>
        <p:spPr>
          <a:xfrm>
            <a:off x="6231469" y="5546992"/>
            <a:ext cx="804334" cy="609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00B6625E-5ABD-39C7-03C2-85BB9C8D18EE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rot="16200000" flipH="1">
            <a:off x="4995560" y="5007340"/>
            <a:ext cx="298123" cy="78117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C81F244B-9466-2845-B272-1A0361FF73F8}"/>
              </a:ext>
            </a:extLst>
          </p:cNvPr>
          <p:cNvCxnSpPr>
            <a:cxnSpLocks/>
            <a:stCxn id="14" idx="6"/>
            <a:endCxn id="75" idx="2"/>
          </p:cNvCxnSpPr>
          <p:nvPr/>
        </p:nvCxnSpPr>
        <p:spPr>
          <a:xfrm>
            <a:off x="5937378" y="5851494"/>
            <a:ext cx="294091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F543E2F5-1A95-DE6A-334D-2F1B1E8EE68C}"/>
              </a:ext>
            </a:extLst>
          </p:cNvPr>
          <p:cNvCxnSpPr>
            <a:cxnSpLocks/>
            <a:stCxn id="75" idx="6"/>
            <a:endCxn id="47" idx="4"/>
          </p:cNvCxnSpPr>
          <p:nvPr/>
        </p:nvCxnSpPr>
        <p:spPr>
          <a:xfrm flipV="1">
            <a:off x="7035803" y="5227172"/>
            <a:ext cx="1153742" cy="624322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09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COMANDOS BÁSICOS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A197AA9-7AB2-58E0-4C21-FEA8F836B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52" y="1960596"/>
            <a:ext cx="10406147" cy="34783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			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Muestra el historial de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commits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del repositorio, con detalles 				como el autor, fecha y 	mensaje de cada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commit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Branch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:Lista las ramas disponibles en el repositorio. </a:t>
            </a:r>
            <a:r>
              <a:rPr lang="es-ES" altLang="es-E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rama actual 				 estará resaltada.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checkout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nombre_rama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	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Cambia a la rama especificada. Puedes usar 						  este comando para cambiar entre ramas 						  existentes.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merge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nombre_rama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		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Fusiona la rama especificada en la rama actual. Esto combina los cambios de 				la otra rama en la rama actual.</a:t>
            </a:r>
          </a:p>
        </p:txBody>
      </p:sp>
    </p:spTree>
    <p:extLst>
      <p:ext uri="{BB962C8B-B14F-4D97-AF65-F5344CB8AC3E}">
        <p14:creationId xmlns:p14="http://schemas.microsoft.com/office/powerpoint/2010/main" val="250236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sz="3600" dirty="0">
                <a:solidFill>
                  <a:srgbClr val="A5529B"/>
                </a:solidFill>
                <a:sym typeface="Libre Franklin"/>
              </a:rPr>
              <a:t>CONEXIÓN REPOSITORIO REMOTO</a:t>
            </a:r>
            <a:endParaRPr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6" name="Picture 4" descr="Github Logo Png - Cat, Transparent Png | Informatica y computacion,  Computacion, Informatica programacion">
            <a:extLst>
              <a:ext uri="{FF2B5EF4-FFF2-40B4-BE49-F238E27FC236}">
                <a16:creationId xmlns:a16="http://schemas.microsoft.com/office/drawing/2014/main" id="{1FA9055D-AA4C-CC07-8337-5F57429E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66" y="2638523"/>
            <a:ext cx="2876550" cy="272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it · GitHub">
            <a:extLst>
              <a:ext uri="{FF2B5EF4-FFF2-40B4-BE49-F238E27FC236}">
                <a16:creationId xmlns:a16="http://schemas.microsoft.com/office/drawing/2014/main" id="{62F903ED-1422-DBB8-F2A3-ED5B02079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67" y="26385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DF72388-6A9B-3FD1-8C9C-73694C116E10}"/>
              </a:ext>
            </a:extLst>
          </p:cNvPr>
          <p:cNvCxnSpPr>
            <a:cxnSpLocks/>
            <a:stCxn id="3078" idx="3"/>
            <a:endCxn id="3076" idx="1"/>
          </p:cNvCxnSpPr>
          <p:nvPr/>
        </p:nvCxnSpPr>
        <p:spPr>
          <a:xfrm>
            <a:off x="4237567" y="3972023"/>
            <a:ext cx="2298699" cy="31172"/>
          </a:xfrm>
          <a:prstGeom prst="bent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7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dirty="0">
                <a:solidFill>
                  <a:srgbClr val="A5529B"/>
                </a:solidFill>
                <a:sym typeface="Libre Franklin"/>
              </a:rPr>
              <a:t>SSH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CF6415-1D26-60B4-7050-C63F9A2CF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0" b="23237"/>
          <a:stretch/>
        </p:blipFill>
        <p:spPr bwMode="auto">
          <a:xfrm>
            <a:off x="961405" y="2260601"/>
            <a:ext cx="10269189" cy="353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33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dirty="0">
                <a:solidFill>
                  <a:srgbClr val="A5529B"/>
                </a:solidFill>
                <a:sym typeface="Libre Franklin"/>
              </a:rPr>
              <a:t>SSH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F4B49C-E058-1BC3-2CF1-2FDC8FBAE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40" y="3864656"/>
            <a:ext cx="4004993" cy="6526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ssh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-keygen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-t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AutoShape 13" descr="Descripción del protocolo SSH">
            <a:extLst>
              <a:ext uri="{FF2B5EF4-FFF2-40B4-BE49-F238E27FC236}">
                <a16:creationId xmlns:a16="http://schemas.microsoft.com/office/drawing/2014/main" id="{E3F439F4-0161-7828-C257-7908FBF7D5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 descr="What Is SSH? | How to Use SSH (Secure Shell) | Gcore">
            <a:extLst>
              <a:ext uri="{FF2B5EF4-FFF2-40B4-BE49-F238E27FC236}">
                <a16:creationId xmlns:a16="http://schemas.microsoft.com/office/drawing/2014/main" id="{3ED569A5-6A1A-5FDB-497E-FD40804E0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09"/>
          <a:stretch/>
        </p:blipFill>
        <p:spPr bwMode="auto">
          <a:xfrm>
            <a:off x="4520326" y="2142068"/>
            <a:ext cx="7013618" cy="456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211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204</Words>
  <Application>Microsoft Office PowerPoint</Application>
  <PresentationFormat>Widescreen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Libre Franklin</vt:lpstr>
      <vt:lpstr>Libre Franklin Medium</vt:lpstr>
      <vt:lpstr>Open Sans</vt:lpstr>
      <vt:lpstr>Tema de Office</vt:lpstr>
      <vt:lpstr>DIPLOMADO GIT &amp; GITHUB</vt:lpstr>
      <vt:lpstr>ÁREAS EN GIT</vt:lpstr>
      <vt:lpstr>ÁREAS EN GIT</vt:lpstr>
      <vt:lpstr>RAMAS EN GIT</vt:lpstr>
      <vt:lpstr>RAMAS EN GIT</vt:lpstr>
      <vt:lpstr>COMANDOS BÁSICOS</vt:lpstr>
      <vt:lpstr>CONEXIÓN REPOSITORIO REMOTO</vt:lpstr>
      <vt:lpstr>SSH</vt:lpstr>
      <vt:lpstr>SSH</vt:lpstr>
      <vt:lpstr>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GIT &amp; GITHUB</dc:title>
  <dc:creator>Anthony</dc:creator>
  <cp:lastModifiedBy>Anthony</cp:lastModifiedBy>
  <cp:revision>65</cp:revision>
  <dcterms:created xsi:type="dcterms:W3CDTF">2024-04-07T21:20:05Z</dcterms:created>
  <dcterms:modified xsi:type="dcterms:W3CDTF">2024-04-15T22:49:57Z</dcterms:modified>
</cp:coreProperties>
</file>