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470" r:id="rId3"/>
    <p:sldId id="478" r:id="rId4"/>
    <p:sldId id="474" r:id="rId5"/>
    <p:sldId id="475" r:id="rId6"/>
    <p:sldId id="473" r:id="rId7"/>
    <p:sldId id="477" r:id="rId8"/>
    <p:sldId id="476" r:id="rId9"/>
    <p:sldId id="31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0A0"/>
    <a:srgbClr val="A5529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2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0AF6D-44EF-48EF-A6A5-68CE5C7693A2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444F3-71CB-4943-94CC-93AA3CBD02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09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924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9795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7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8471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1480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4279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146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0107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3" name="Google Shape;653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59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7E6D4-59A1-D4D7-CE93-985EF50D3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5ECB0F-DD3C-7774-21A7-554CEE6DF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0560A-6490-97C2-2F5D-9892B6EC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976D-5844-46A7-8E9A-A60AAF1DF8F8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05F1E-7053-A112-0AC3-E81F1A3F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246FB2-D5D3-B427-7490-ED255C5C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8F9D-9C40-4287-B96A-00D5F000C7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11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 preserve="1">
  <p:cSld name="1_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5"/>
          <p:cNvSpPr/>
          <p:nvPr/>
        </p:nvSpPr>
        <p:spPr>
          <a:xfrm>
            <a:off x="981874" y="517525"/>
            <a:ext cx="10524326" cy="13255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" name="Google Shape;27;p65"/>
          <p:cNvSpPr/>
          <p:nvPr/>
        </p:nvSpPr>
        <p:spPr>
          <a:xfrm>
            <a:off x="829474" y="365125"/>
            <a:ext cx="10524326" cy="1325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" name="Google Shape;28;p65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65"/>
          <p:cNvSpPr txBox="1">
            <a:spLocks noGrp="1"/>
          </p:cNvSpPr>
          <p:nvPr>
            <p:ph type="body" idx="1"/>
          </p:nvPr>
        </p:nvSpPr>
        <p:spPr>
          <a:xfrm>
            <a:off x="838200" y="2261285"/>
            <a:ext cx="10515600" cy="391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0" name="Google Shape;30;p65"/>
          <p:cNvSpPr/>
          <p:nvPr/>
        </p:nvSpPr>
        <p:spPr>
          <a:xfrm>
            <a:off x="11813059" y="-49428"/>
            <a:ext cx="506627" cy="6981568"/>
          </a:xfrm>
          <a:prstGeom prst="rect">
            <a:avLst/>
          </a:prstGeom>
          <a:gradFill>
            <a:gsLst>
              <a:gs pos="0">
                <a:srgbClr val="390233"/>
              </a:gs>
              <a:gs pos="50000">
                <a:srgbClr val="53034B"/>
              </a:gs>
              <a:gs pos="100000">
                <a:srgbClr val="6404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31" name="Google Shape;31;p65"/>
          <p:cNvGrpSpPr/>
          <p:nvPr/>
        </p:nvGrpSpPr>
        <p:grpSpPr>
          <a:xfrm>
            <a:off x="227373" y="6469482"/>
            <a:ext cx="1320510" cy="170355"/>
            <a:chOff x="9550930" y="6034851"/>
            <a:chExt cx="1320510" cy="170355"/>
          </a:xfrm>
        </p:grpSpPr>
        <p:sp>
          <p:nvSpPr>
            <p:cNvPr id="32" name="Google Shape;32;p65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3" name="Google Shape;33;p65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" name="Google Shape;34;p65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5" name="Google Shape;35;p65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" name="Google Shape;36;p65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04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 preserve="1">
  <p:cSld name="1_Diapositiva de títul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4"/>
          <p:cNvSpPr/>
          <p:nvPr/>
        </p:nvSpPr>
        <p:spPr>
          <a:xfrm>
            <a:off x="1388904" y="2468591"/>
            <a:ext cx="10534853" cy="215205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" name="Google Shape;14;p64"/>
          <p:cNvSpPr txBox="1">
            <a:spLocks noGrp="1"/>
          </p:cNvSpPr>
          <p:nvPr>
            <p:ph type="subTitle" idx="1"/>
          </p:nvPr>
        </p:nvSpPr>
        <p:spPr>
          <a:xfrm>
            <a:off x="2084691" y="4826995"/>
            <a:ext cx="9144000" cy="60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5" name="Google Shape;15;p64"/>
          <p:cNvSpPr/>
          <p:nvPr/>
        </p:nvSpPr>
        <p:spPr>
          <a:xfrm>
            <a:off x="937058" y="2077920"/>
            <a:ext cx="10713308" cy="22489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" name="Google Shape;16;p64"/>
          <p:cNvSpPr txBox="1">
            <a:spLocks noGrp="1"/>
          </p:cNvSpPr>
          <p:nvPr>
            <p:ph type="ctrTitle"/>
          </p:nvPr>
        </p:nvSpPr>
        <p:spPr>
          <a:xfrm>
            <a:off x="1220529" y="2371709"/>
            <a:ext cx="10146366" cy="177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Libre Franklin Medium"/>
              <a:buNone/>
              <a:defRPr sz="6600" b="1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17" name="Google Shape;17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03420" y="3502"/>
            <a:ext cx="3585159" cy="16076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64"/>
          <p:cNvGrpSpPr/>
          <p:nvPr/>
        </p:nvGrpSpPr>
        <p:grpSpPr>
          <a:xfrm>
            <a:off x="9848673" y="5577258"/>
            <a:ext cx="1320510" cy="170355"/>
            <a:chOff x="9550930" y="6034851"/>
            <a:chExt cx="1320510" cy="170355"/>
          </a:xfrm>
        </p:grpSpPr>
        <p:sp>
          <p:nvSpPr>
            <p:cNvPr id="19" name="Google Shape;19;p64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64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" name="Google Shape;21;p64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" name="Google Shape;22;p64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" name="Google Shape;23;p64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4" name="Google Shape;24;p64"/>
          <p:cNvSpPr/>
          <p:nvPr/>
        </p:nvSpPr>
        <p:spPr>
          <a:xfrm>
            <a:off x="-169336" y="-21230"/>
            <a:ext cx="338672" cy="6900460"/>
          </a:xfrm>
          <a:prstGeom prst="rect">
            <a:avLst/>
          </a:prstGeom>
          <a:gradFill>
            <a:gsLst>
              <a:gs pos="0">
                <a:srgbClr val="622A5B"/>
              </a:gs>
              <a:gs pos="50000">
                <a:srgbClr val="8F3D83"/>
              </a:gs>
              <a:gs pos="100000">
                <a:srgbClr val="AB4A9E"/>
              </a:gs>
            </a:gsLst>
            <a:lin ang="16200000" scaled="0"/>
          </a:gradFill>
          <a:ln w="12700" cap="flat" cmpd="sng">
            <a:solidFill>
              <a:srgbClr val="783B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07684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 preserve="1">
  <p:cSld name="1_Encabezado de sec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69"/>
          <p:cNvGrpSpPr/>
          <p:nvPr/>
        </p:nvGrpSpPr>
        <p:grpSpPr>
          <a:xfrm>
            <a:off x="-24714" y="1787670"/>
            <a:ext cx="11489839" cy="2456057"/>
            <a:chOff x="-24714" y="1787670"/>
            <a:chExt cx="11489839" cy="2456057"/>
          </a:xfrm>
        </p:grpSpPr>
        <p:sp>
          <p:nvSpPr>
            <p:cNvPr id="47" name="Google Shape;47;p69"/>
            <p:cNvSpPr/>
            <p:nvPr/>
          </p:nvSpPr>
          <p:spPr>
            <a:xfrm>
              <a:off x="92961" y="1940070"/>
              <a:ext cx="11372164" cy="23036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endParaRPr>
            </a:p>
          </p:txBody>
        </p:sp>
        <p:sp>
          <p:nvSpPr>
            <p:cNvPr id="48" name="Google Shape;48;p69"/>
            <p:cNvSpPr/>
            <p:nvPr/>
          </p:nvSpPr>
          <p:spPr>
            <a:xfrm>
              <a:off x="-24714" y="1787670"/>
              <a:ext cx="11372164" cy="2303657"/>
            </a:xfrm>
            <a:prstGeom prst="rect">
              <a:avLst/>
            </a:prstGeom>
            <a:gradFill>
              <a:gsLst>
                <a:gs pos="0">
                  <a:srgbClr val="622A5B"/>
                </a:gs>
                <a:gs pos="50000">
                  <a:srgbClr val="8F3D83"/>
                </a:gs>
                <a:gs pos="100000">
                  <a:srgbClr val="AB4A9E"/>
                </a:gs>
              </a:gsLst>
              <a:lin ang="16200000" scaled="0"/>
            </a:gradFill>
            <a:ln w="12700" cap="flat" cmpd="sng">
              <a:solidFill>
                <a:srgbClr val="783B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endParaRPr>
            </a:p>
          </p:txBody>
        </p:sp>
      </p:grpSp>
      <p:sp>
        <p:nvSpPr>
          <p:cNvPr id="49" name="Google Shape;49;p69"/>
          <p:cNvSpPr txBox="1">
            <a:spLocks noGrp="1"/>
          </p:cNvSpPr>
          <p:nvPr>
            <p:ph type="title"/>
          </p:nvPr>
        </p:nvSpPr>
        <p:spPr>
          <a:xfrm>
            <a:off x="481914" y="2037456"/>
            <a:ext cx="10515600" cy="180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ibre Franklin Medium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69"/>
          <p:cNvSpPr txBox="1">
            <a:spLocks noGrp="1"/>
          </p:cNvSpPr>
          <p:nvPr>
            <p:ph type="body" idx="1"/>
          </p:nvPr>
        </p:nvSpPr>
        <p:spPr>
          <a:xfrm>
            <a:off x="481914" y="4503160"/>
            <a:ext cx="10865536" cy="699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grpSp>
        <p:nvGrpSpPr>
          <p:cNvPr id="51" name="Google Shape;51;p69"/>
          <p:cNvGrpSpPr/>
          <p:nvPr/>
        </p:nvGrpSpPr>
        <p:grpSpPr>
          <a:xfrm>
            <a:off x="10019083" y="5451981"/>
            <a:ext cx="1320510" cy="170355"/>
            <a:chOff x="9550930" y="6034851"/>
            <a:chExt cx="1320510" cy="170355"/>
          </a:xfrm>
        </p:grpSpPr>
        <p:sp>
          <p:nvSpPr>
            <p:cNvPr id="52" name="Google Shape;52;p69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3" name="Google Shape;53;p69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4" name="Google Shape;54;p69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" name="Google Shape;55;p69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6" name="Google Shape;56;p69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39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 preserve="1">
  <p:cSld name="1_Título vertical y texto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76"/>
          <p:cNvGrpSpPr/>
          <p:nvPr/>
        </p:nvGrpSpPr>
        <p:grpSpPr>
          <a:xfrm>
            <a:off x="8724900" y="350006"/>
            <a:ext cx="3011909" cy="6142869"/>
            <a:chOff x="8724900" y="350006"/>
            <a:chExt cx="3011909" cy="6142869"/>
          </a:xfrm>
        </p:grpSpPr>
        <p:sp>
          <p:nvSpPr>
            <p:cNvPr id="149" name="Google Shape;149;p76"/>
            <p:cNvSpPr/>
            <p:nvPr/>
          </p:nvSpPr>
          <p:spPr>
            <a:xfrm>
              <a:off x="8996584" y="481263"/>
              <a:ext cx="2740225" cy="6011612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0" name="Google Shape;150;p76"/>
            <p:cNvSpPr/>
            <p:nvPr/>
          </p:nvSpPr>
          <p:spPr>
            <a:xfrm>
              <a:off x="8724900" y="350006"/>
              <a:ext cx="2884609" cy="6011612"/>
            </a:xfrm>
            <a:prstGeom prst="rect">
              <a:avLst/>
            </a:prstGeom>
            <a:gradFill>
              <a:gsLst>
                <a:gs pos="0">
                  <a:srgbClr val="622A5B"/>
                </a:gs>
                <a:gs pos="50000">
                  <a:srgbClr val="8F3D83"/>
                </a:gs>
                <a:gs pos="100000">
                  <a:srgbClr val="AB4A9E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51" name="Google Shape;151;p76"/>
          <p:cNvSpPr txBox="1">
            <a:spLocks noGrp="1"/>
          </p:cNvSpPr>
          <p:nvPr>
            <p:ph type="title"/>
          </p:nvPr>
        </p:nvSpPr>
        <p:spPr>
          <a:xfrm rot="5400000">
            <a:off x="7295258" y="2030189"/>
            <a:ext cx="5695700" cy="259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Franklin Medium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3" name="Google Shape;153;p76"/>
          <p:cNvGrpSpPr/>
          <p:nvPr/>
        </p:nvGrpSpPr>
        <p:grpSpPr>
          <a:xfrm rot="5400000">
            <a:off x="-230082" y="925082"/>
            <a:ext cx="1320510" cy="170355"/>
            <a:chOff x="9550930" y="6034851"/>
            <a:chExt cx="1320510" cy="170355"/>
          </a:xfrm>
        </p:grpSpPr>
        <p:sp>
          <p:nvSpPr>
            <p:cNvPr id="154" name="Google Shape;154;p76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5" name="Google Shape;155;p76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6" name="Google Shape;156;p76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7" name="Google Shape;157;p76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8" name="Google Shape;158;p76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38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EBEF6-5A04-44DD-92A4-059C0DA2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13745-D419-2649-BE15-C15FC829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87D11A-1A72-F539-8C2A-F48C99E7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976D-5844-46A7-8E9A-A60AAF1DF8F8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53982A-616B-14FF-38A0-6B3350A6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2C276A-5615-295A-33CD-7AE61A05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8F9D-9C40-4287-B96A-00D5F000C7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95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 preserve="1">
  <p:cSld name="1_Dos objeto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0"/>
          <p:cNvGrpSpPr/>
          <p:nvPr/>
        </p:nvGrpSpPr>
        <p:grpSpPr>
          <a:xfrm>
            <a:off x="6295698" y="2139610"/>
            <a:ext cx="5304427" cy="4466667"/>
            <a:chOff x="655940" y="2139610"/>
            <a:chExt cx="5304427" cy="4466667"/>
          </a:xfrm>
        </p:grpSpPr>
        <p:sp>
          <p:nvSpPr>
            <p:cNvPr id="59" name="Google Shape;59;p70"/>
            <p:cNvSpPr/>
            <p:nvPr/>
          </p:nvSpPr>
          <p:spPr>
            <a:xfrm>
              <a:off x="783626" y="2254939"/>
              <a:ext cx="5176741" cy="43513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0"/>
            <p:cNvSpPr/>
            <p:nvPr/>
          </p:nvSpPr>
          <p:spPr>
            <a:xfrm>
              <a:off x="655940" y="2139610"/>
              <a:ext cx="5181600" cy="43513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70"/>
          <p:cNvGrpSpPr/>
          <p:nvPr/>
        </p:nvGrpSpPr>
        <p:grpSpPr>
          <a:xfrm>
            <a:off x="655940" y="2139610"/>
            <a:ext cx="5304427" cy="4466667"/>
            <a:chOff x="655940" y="2139610"/>
            <a:chExt cx="5304427" cy="4466667"/>
          </a:xfrm>
        </p:grpSpPr>
        <p:sp>
          <p:nvSpPr>
            <p:cNvPr id="62" name="Google Shape;62;p70"/>
            <p:cNvSpPr/>
            <p:nvPr/>
          </p:nvSpPr>
          <p:spPr>
            <a:xfrm>
              <a:off x="783626" y="2254939"/>
              <a:ext cx="5176741" cy="43513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0"/>
            <p:cNvSpPr/>
            <p:nvPr/>
          </p:nvSpPr>
          <p:spPr>
            <a:xfrm>
              <a:off x="655940" y="2139610"/>
              <a:ext cx="5181600" cy="43513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70"/>
          <p:cNvSpPr txBox="1">
            <a:spLocks noGrp="1"/>
          </p:cNvSpPr>
          <p:nvPr>
            <p:ph type="title"/>
          </p:nvPr>
        </p:nvSpPr>
        <p:spPr>
          <a:xfrm>
            <a:off x="864972" y="365125"/>
            <a:ext cx="1048882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0"/>
          <p:cNvSpPr txBox="1">
            <a:spLocks noGrp="1"/>
          </p:cNvSpPr>
          <p:nvPr>
            <p:ph type="body" idx="1"/>
          </p:nvPr>
        </p:nvSpPr>
        <p:spPr>
          <a:xfrm>
            <a:off x="789805" y="2253995"/>
            <a:ext cx="4922108" cy="414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70"/>
          <p:cNvSpPr txBox="1">
            <a:spLocks noGrp="1"/>
          </p:cNvSpPr>
          <p:nvPr>
            <p:ph type="body" idx="2"/>
          </p:nvPr>
        </p:nvSpPr>
        <p:spPr>
          <a:xfrm>
            <a:off x="6423496" y="2242420"/>
            <a:ext cx="4924908" cy="415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7" name="Google Shape;67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30" y="575342"/>
            <a:ext cx="826870" cy="893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70"/>
          <p:cNvGrpSpPr/>
          <p:nvPr/>
        </p:nvGrpSpPr>
        <p:grpSpPr>
          <a:xfrm>
            <a:off x="10027894" y="1871225"/>
            <a:ext cx="1320510" cy="170355"/>
            <a:chOff x="9550930" y="6034851"/>
            <a:chExt cx="1320510" cy="170355"/>
          </a:xfrm>
        </p:grpSpPr>
        <p:sp>
          <p:nvSpPr>
            <p:cNvPr id="69" name="Google Shape;69;p70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0" name="Google Shape;70;p70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1" name="Google Shape;71;p70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2" name="Google Shape;72;p70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3" name="Google Shape;73;p70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74" name="Google Shape;74;p70"/>
          <p:cNvSpPr/>
          <p:nvPr/>
        </p:nvSpPr>
        <p:spPr>
          <a:xfrm>
            <a:off x="12006235" y="-61784"/>
            <a:ext cx="506627" cy="6981568"/>
          </a:xfrm>
          <a:prstGeom prst="rect">
            <a:avLst/>
          </a:prstGeom>
          <a:gradFill>
            <a:gsLst>
              <a:gs pos="0">
                <a:srgbClr val="390233"/>
              </a:gs>
              <a:gs pos="50000">
                <a:srgbClr val="53034B"/>
              </a:gs>
              <a:gs pos="100000">
                <a:srgbClr val="6404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12835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 preserve="1">
  <p:cSld name="1_Compara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71"/>
          <p:cNvGrpSpPr/>
          <p:nvPr/>
        </p:nvGrpSpPr>
        <p:grpSpPr>
          <a:xfrm>
            <a:off x="6474680" y="1878251"/>
            <a:ext cx="5183189" cy="4780074"/>
            <a:chOff x="655940" y="2180870"/>
            <a:chExt cx="5304427" cy="4425407"/>
          </a:xfrm>
        </p:grpSpPr>
        <p:sp>
          <p:nvSpPr>
            <p:cNvPr id="77" name="Google Shape;77;p71"/>
            <p:cNvSpPr/>
            <p:nvPr/>
          </p:nvSpPr>
          <p:spPr>
            <a:xfrm>
              <a:off x="783626" y="2254939"/>
              <a:ext cx="5176741" cy="43513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1"/>
            <p:cNvSpPr/>
            <p:nvPr/>
          </p:nvSpPr>
          <p:spPr>
            <a:xfrm>
              <a:off x="655940" y="2180870"/>
              <a:ext cx="5181600" cy="43513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71"/>
          <p:cNvGrpSpPr/>
          <p:nvPr/>
        </p:nvGrpSpPr>
        <p:grpSpPr>
          <a:xfrm>
            <a:off x="1048137" y="1867574"/>
            <a:ext cx="5183189" cy="4824640"/>
            <a:chOff x="655940" y="2139610"/>
            <a:chExt cx="5304427" cy="4466667"/>
          </a:xfrm>
        </p:grpSpPr>
        <p:sp>
          <p:nvSpPr>
            <p:cNvPr id="80" name="Google Shape;80;p71"/>
            <p:cNvSpPr/>
            <p:nvPr/>
          </p:nvSpPr>
          <p:spPr>
            <a:xfrm>
              <a:off x="783626" y="2254939"/>
              <a:ext cx="5176741" cy="43513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1"/>
            <p:cNvSpPr/>
            <p:nvPr/>
          </p:nvSpPr>
          <p:spPr>
            <a:xfrm>
              <a:off x="655940" y="2139610"/>
              <a:ext cx="5181600" cy="43513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71"/>
          <p:cNvSpPr txBox="1">
            <a:spLocks noGrp="1"/>
          </p:cNvSpPr>
          <p:nvPr>
            <p:ph type="title"/>
          </p:nvPr>
        </p:nvSpPr>
        <p:spPr>
          <a:xfrm>
            <a:off x="1059712" y="5425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1"/>
          <p:cNvSpPr txBox="1">
            <a:spLocks noGrp="1"/>
          </p:cNvSpPr>
          <p:nvPr>
            <p:ph type="body" idx="1"/>
          </p:nvPr>
        </p:nvSpPr>
        <p:spPr>
          <a:xfrm>
            <a:off x="1154331" y="2007177"/>
            <a:ext cx="48744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71"/>
          <p:cNvSpPr txBox="1">
            <a:spLocks noGrp="1"/>
          </p:cNvSpPr>
          <p:nvPr>
            <p:ph type="body" idx="2"/>
          </p:nvPr>
        </p:nvSpPr>
        <p:spPr>
          <a:xfrm>
            <a:off x="1154331" y="2831089"/>
            <a:ext cx="487442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1"/>
          <p:cNvSpPr txBox="1">
            <a:spLocks noGrp="1"/>
          </p:cNvSpPr>
          <p:nvPr>
            <p:ph type="body" idx="3"/>
          </p:nvPr>
        </p:nvSpPr>
        <p:spPr>
          <a:xfrm>
            <a:off x="6575036" y="2007177"/>
            <a:ext cx="4868682" cy="790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71"/>
          <p:cNvSpPr txBox="1">
            <a:spLocks noGrp="1"/>
          </p:cNvSpPr>
          <p:nvPr>
            <p:ph type="body" idx="4"/>
          </p:nvPr>
        </p:nvSpPr>
        <p:spPr>
          <a:xfrm>
            <a:off x="6594700" y="2831089"/>
            <a:ext cx="484901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30" y="752766"/>
            <a:ext cx="826870" cy="893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71"/>
          <p:cNvGrpSpPr/>
          <p:nvPr/>
        </p:nvGrpSpPr>
        <p:grpSpPr>
          <a:xfrm>
            <a:off x="10254802" y="194770"/>
            <a:ext cx="1320510" cy="170355"/>
            <a:chOff x="9550930" y="6034851"/>
            <a:chExt cx="1320510" cy="170355"/>
          </a:xfrm>
        </p:grpSpPr>
        <p:sp>
          <p:nvSpPr>
            <p:cNvPr id="89" name="Google Shape;89;p71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0" name="Google Shape;90;p71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1" name="Google Shape;91;p71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2" name="Google Shape;92;p71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3" name="Google Shape;93;p71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4" name="Google Shape;94;p71"/>
          <p:cNvSpPr/>
          <p:nvPr/>
        </p:nvSpPr>
        <p:spPr>
          <a:xfrm>
            <a:off x="11938686" y="-61784"/>
            <a:ext cx="506627" cy="6981568"/>
          </a:xfrm>
          <a:prstGeom prst="rect">
            <a:avLst/>
          </a:prstGeom>
          <a:gradFill>
            <a:gsLst>
              <a:gs pos="0">
                <a:srgbClr val="390233"/>
              </a:gs>
              <a:gs pos="50000">
                <a:srgbClr val="53034B"/>
              </a:gs>
              <a:gs pos="100000">
                <a:srgbClr val="6404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62184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 preserve="1">
  <p:cSld name="1_Solo el títul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2"/>
          <p:cNvSpPr txBox="1">
            <a:spLocks noGrp="1"/>
          </p:cNvSpPr>
          <p:nvPr>
            <p:ph type="title"/>
          </p:nvPr>
        </p:nvSpPr>
        <p:spPr>
          <a:xfrm>
            <a:off x="970722" y="4969565"/>
            <a:ext cx="10515600" cy="147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2"/>
          <p:cNvSpPr/>
          <p:nvPr/>
        </p:nvSpPr>
        <p:spPr>
          <a:xfrm>
            <a:off x="-253314" y="-53008"/>
            <a:ext cx="506627" cy="6981568"/>
          </a:xfrm>
          <a:prstGeom prst="rect">
            <a:avLst/>
          </a:prstGeom>
          <a:gradFill>
            <a:gsLst>
              <a:gs pos="0">
                <a:srgbClr val="390233"/>
              </a:gs>
              <a:gs pos="50000">
                <a:srgbClr val="53034B"/>
              </a:gs>
              <a:gs pos="100000">
                <a:srgbClr val="6404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98" name="Google Shape;98;p72"/>
          <p:cNvGrpSpPr/>
          <p:nvPr/>
        </p:nvGrpSpPr>
        <p:grpSpPr>
          <a:xfrm>
            <a:off x="10153025" y="4411939"/>
            <a:ext cx="1320510" cy="170355"/>
            <a:chOff x="9550930" y="6034851"/>
            <a:chExt cx="1320510" cy="170355"/>
          </a:xfrm>
        </p:grpSpPr>
        <p:sp>
          <p:nvSpPr>
            <p:cNvPr id="99" name="Google Shape;99;p72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72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1" name="Google Shape;101;p72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72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3" name="Google Shape;103;p72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10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55D500-C13D-9D71-308A-EEE2DD30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A8AF24-5804-50AB-5EEF-3C2979FF8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75CB2E-52F9-EE0A-66ED-B328E56C9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3976D-5844-46A7-8E9A-A60AAF1DF8F8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B0A68-4571-3254-03C5-0B4D219AF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3F565-5E73-A004-1248-E5C694AA8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28F9D-9C40-4287-B96A-00D5F000C7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21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60" r:id="rId3"/>
    <p:sldLayoutId id="2147483661" r:id="rId4"/>
    <p:sldLayoutId id="2147483662" r:id="rId5"/>
    <p:sldLayoutId id="2147483650" r:id="rId6"/>
    <p:sldLayoutId id="2147483675" r:id="rId7"/>
    <p:sldLayoutId id="2147483676" r:id="rId8"/>
    <p:sldLayoutId id="214748367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339988" y="204716"/>
            <a:ext cx="4353636" cy="1801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0" name="Google Shape;240;p1"/>
          <p:cNvSpPr txBox="1">
            <a:spLocks noGrp="1"/>
          </p:cNvSpPr>
          <p:nvPr>
            <p:ph type="subTitle" idx="1"/>
          </p:nvPr>
        </p:nvSpPr>
        <p:spPr>
          <a:xfrm>
            <a:off x="1481157" y="4657302"/>
            <a:ext cx="102963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509F"/>
              </a:buClr>
              <a:buSzPts val="3200"/>
              <a:buNone/>
            </a:pPr>
            <a:r>
              <a:rPr lang="es-MX" sz="3200" b="1" dirty="0">
                <a:solidFill>
                  <a:srgbClr val="19509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¡Bienvenidos!</a:t>
            </a:r>
            <a:endParaRPr sz="3200" b="1" dirty="0">
              <a:solidFill>
                <a:srgbClr val="19509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1" name="Google Shape;241;p1"/>
          <p:cNvSpPr txBox="1">
            <a:spLocks noGrp="1"/>
          </p:cNvSpPr>
          <p:nvPr>
            <p:ph type="ctrTitle"/>
          </p:nvPr>
        </p:nvSpPr>
        <p:spPr>
          <a:xfrm>
            <a:off x="1443656" y="2371744"/>
            <a:ext cx="10146300" cy="17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6000"/>
              <a:buFont typeface="Libre Franklin"/>
              <a:buNone/>
            </a:pPr>
            <a:r>
              <a:rPr lang="es-MX" sz="6000" dirty="0">
                <a:solidFill>
                  <a:srgbClr val="A5529B"/>
                </a:solidFill>
                <a:sym typeface="Libre Franklin"/>
              </a:rPr>
              <a:t>DESPLIEGUE CON GITHUB</a:t>
            </a:r>
            <a:endParaRPr dirty="0"/>
          </a:p>
        </p:txBody>
      </p:sp>
      <p:sp>
        <p:nvSpPr>
          <p:cNvPr id="242" name="Google Shape;242;p1"/>
          <p:cNvSpPr txBox="1"/>
          <p:nvPr/>
        </p:nvSpPr>
        <p:spPr>
          <a:xfrm>
            <a:off x="676107" y="5001681"/>
            <a:ext cx="3663881" cy="95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195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Anthony Cardenas A.</a:t>
            </a:r>
            <a:endParaRPr sz="2400" b="1" i="0" u="none" strike="noStrike" cap="none" dirty="0">
              <a:solidFill>
                <a:srgbClr val="1950A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Libre Franklin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20" y="-782819"/>
            <a:ext cx="3817359" cy="33444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1677D8-34A8-173C-FDB4-5B1A7AC9DB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235"/>
          <a:stretch/>
        </p:blipFill>
        <p:spPr>
          <a:xfrm>
            <a:off x="5365382" y="4879041"/>
            <a:ext cx="1461235" cy="1077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49;p2">
            <a:extLst>
              <a:ext uri="{FF2B5EF4-FFF2-40B4-BE49-F238E27FC236}">
                <a16:creationId xmlns:a16="http://schemas.microsoft.com/office/drawing/2014/main" id="{93315065-FC76-932B-A070-61BDECB2591E}"/>
              </a:ext>
            </a:extLst>
          </p:cNvPr>
          <p:cNvSpPr txBox="1">
            <a:spLocks/>
          </p:cNvSpPr>
          <p:nvPr/>
        </p:nvSpPr>
        <p:spPr>
          <a:xfrm>
            <a:off x="1066541" y="528636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44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A5529B"/>
              </a:buClr>
              <a:buSzPts val="4400"/>
              <a:buFont typeface="Libre Franklin"/>
              <a:buNone/>
            </a:pPr>
            <a:r>
              <a:rPr lang="es-ES" dirty="0">
                <a:solidFill>
                  <a:srgbClr val="A5529B"/>
                </a:solidFill>
              </a:rPr>
              <a:t>PROYECTO GIT – GITHUB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C32915A-09A4-19E7-9447-E2D87AA2A933}"/>
              </a:ext>
            </a:extLst>
          </p:cNvPr>
          <p:cNvSpPr txBox="1"/>
          <p:nvPr/>
        </p:nvSpPr>
        <p:spPr>
          <a:xfrm>
            <a:off x="779929" y="3123311"/>
            <a:ext cx="102282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>
                <a:solidFill>
                  <a:srgbClr val="1950A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https://github.com/Logicainformatica18/Curso_Git_Github</a:t>
            </a:r>
          </a:p>
        </p:txBody>
      </p:sp>
    </p:spTree>
    <p:extLst>
      <p:ext uri="{BB962C8B-B14F-4D97-AF65-F5344CB8AC3E}">
        <p14:creationId xmlns:p14="http://schemas.microsoft.com/office/powerpoint/2010/main" val="21163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BA18EDC-BA72-015D-1FED-BB725D394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63" y="2285999"/>
            <a:ext cx="8758273" cy="3927321"/>
          </a:xfrm>
          <a:prstGeom prst="rect">
            <a:avLst/>
          </a:prstGeom>
        </p:spPr>
      </p:pic>
      <p:sp>
        <p:nvSpPr>
          <p:cNvPr id="9" name="Google Shape;249;p2">
            <a:extLst>
              <a:ext uri="{FF2B5EF4-FFF2-40B4-BE49-F238E27FC236}">
                <a16:creationId xmlns:a16="http://schemas.microsoft.com/office/drawing/2014/main" id="{93315065-FC76-932B-A070-61BDECB2591E}"/>
              </a:ext>
            </a:extLst>
          </p:cNvPr>
          <p:cNvSpPr txBox="1">
            <a:spLocks/>
          </p:cNvSpPr>
          <p:nvPr/>
        </p:nvSpPr>
        <p:spPr>
          <a:xfrm>
            <a:off x="1066541" y="528636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44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A5529B"/>
              </a:buClr>
              <a:buSzPts val="4400"/>
              <a:buFont typeface="Libre Franklin"/>
              <a:buNone/>
            </a:pPr>
            <a:r>
              <a:rPr lang="es-ES">
                <a:solidFill>
                  <a:srgbClr val="A5529B"/>
                </a:solidFill>
              </a:rPr>
              <a:t>DESPLIEGUE DE UNA WEB APP</a:t>
            </a:r>
            <a:endParaRPr lang="es-ES" dirty="0">
              <a:solidFill>
                <a:srgbClr val="A55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1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n-US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SISTEMA FORMULARIOS</a:t>
            </a:r>
            <a:endParaRPr b="1" dirty="0">
              <a:solidFill>
                <a:srgbClr val="A552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Laravel - Wikipedia, la enciclopedia libre">
            <a:extLst>
              <a:ext uri="{FF2B5EF4-FFF2-40B4-BE49-F238E27FC236}">
                <a16:creationId xmlns:a16="http://schemas.microsoft.com/office/drawing/2014/main" id="{A402304E-0B50-F3F3-59D6-28E06FD1B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54" y="3915635"/>
            <a:ext cx="1400309" cy="145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beyondcode/herd-community">
            <a:extLst>
              <a:ext uri="{FF2B5EF4-FFF2-40B4-BE49-F238E27FC236}">
                <a16:creationId xmlns:a16="http://schemas.microsoft.com/office/drawing/2014/main" id="{46BB4F42-B075-6868-282D-11DFA81EF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784" y="2119973"/>
            <a:ext cx="1533195" cy="153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7816560-4EC3-EDA7-D539-4B9C679DB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65" y="2340504"/>
            <a:ext cx="3547533" cy="92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ysql workbench&quot; Icon - Download for free – Iconduck">
            <a:extLst>
              <a:ext uri="{FF2B5EF4-FFF2-40B4-BE49-F238E27FC236}">
                <a16:creationId xmlns:a16="http://schemas.microsoft.com/office/drawing/2014/main" id="{30D82514-3D99-00F0-8222-D3683BAC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3168"/>
            <a:ext cx="1794933" cy="179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ootstrap (framework) - Wikipedia, la enciclopedia libre">
            <a:extLst>
              <a:ext uri="{FF2B5EF4-FFF2-40B4-BE49-F238E27FC236}">
                <a16:creationId xmlns:a16="http://schemas.microsoft.com/office/drawing/2014/main" id="{7C3973C6-9DBF-447A-9580-CFA2B27B1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115" y="3845664"/>
            <a:ext cx="1913778" cy="152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06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n-US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DESPLIEGUE DE UNA WEB APP</a:t>
            </a:r>
            <a:endParaRPr b="1" dirty="0">
              <a:solidFill>
                <a:srgbClr val="A552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8A5535-A2D3-B1B7-9426-4100B1DF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472" y="2761596"/>
            <a:ext cx="8853055" cy="273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2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n-US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DOCUMENTACIÓN – README.MD</a:t>
            </a:r>
            <a:endParaRPr b="1" dirty="0">
              <a:solidFill>
                <a:srgbClr val="A552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E80956-AF39-4F46-9AD6-100A77D49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669" y="2212912"/>
            <a:ext cx="6886661" cy="40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6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n-US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DE ENTORNO</a:t>
            </a:r>
            <a:endParaRPr b="1" dirty="0">
              <a:solidFill>
                <a:srgbClr val="A552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4" name="Picture 2" descr="Variables de Entorno: ¿Qué Son y Cómo Usarlas?">
            <a:extLst>
              <a:ext uri="{FF2B5EF4-FFF2-40B4-BE49-F238E27FC236}">
                <a16:creationId xmlns:a16="http://schemas.microsoft.com/office/drawing/2014/main" id="{20C7DD21-F46F-80CC-5DA1-491323E86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83" y="2595033"/>
            <a:ext cx="5236634" cy="261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27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n-US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IGNORE</a:t>
            </a:r>
            <a:endParaRPr b="1" dirty="0">
              <a:solidFill>
                <a:srgbClr val="A552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Directorio PNG para descargar gratis">
            <a:extLst>
              <a:ext uri="{FF2B5EF4-FFF2-40B4-BE49-F238E27FC236}">
                <a16:creationId xmlns:a16="http://schemas.microsoft.com/office/drawing/2014/main" id="{D8F5C0F9-D949-727A-4498-75019690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34" y="2743001"/>
            <a:ext cx="2568343" cy="18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cono de archivo y documento (símbolo png) negro">
            <a:extLst>
              <a:ext uri="{FF2B5EF4-FFF2-40B4-BE49-F238E27FC236}">
                <a16:creationId xmlns:a16="http://schemas.microsoft.com/office/drawing/2014/main" id="{67C213E9-7676-A469-37A2-27010BA59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67" y="23367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30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85648" y="286603"/>
            <a:ext cx="3343701" cy="1050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5" name="Google Shape;655;p62"/>
          <p:cNvSpPr txBox="1">
            <a:spLocks noGrp="1"/>
          </p:cNvSpPr>
          <p:nvPr>
            <p:ph type="subTitle" idx="1"/>
          </p:nvPr>
        </p:nvSpPr>
        <p:spPr>
          <a:xfrm>
            <a:off x="2222895" y="4704522"/>
            <a:ext cx="9144000" cy="861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s-MX" b="1" dirty="0">
                <a:solidFill>
                  <a:srgbClr val="ED7D31"/>
                </a:solidFill>
              </a:rPr>
              <a:t>Mayo 06 del 2024.</a:t>
            </a:r>
            <a:endParaRPr b="1" dirty="0">
              <a:solidFill>
                <a:srgbClr val="ED7D3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s-MX" b="1" dirty="0">
                <a:solidFill>
                  <a:srgbClr val="ED7D31"/>
                </a:solidFill>
              </a:rPr>
              <a:t>Módulo 2: ANALIZAR CAMBIOS EN GIT.</a:t>
            </a:r>
            <a:endParaRPr b="1" dirty="0">
              <a:solidFill>
                <a:srgbClr val="ED7D31"/>
              </a:solidFill>
            </a:endParaRPr>
          </a:p>
        </p:txBody>
      </p:sp>
      <p:sp>
        <p:nvSpPr>
          <p:cNvPr id="656" name="Google Shape;656;p62"/>
          <p:cNvSpPr txBox="1">
            <a:spLocks noGrp="1"/>
          </p:cNvSpPr>
          <p:nvPr>
            <p:ph type="ctrTitle"/>
          </p:nvPr>
        </p:nvSpPr>
        <p:spPr>
          <a:xfrm>
            <a:off x="1220529" y="2371709"/>
            <a:ext cx="10146366" cy="177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6600"/>
              <a:buFont typeface="Libre Franklin"/>
              <a:buNone/>
            </a:pPr>
            <a:r>
              <a:rPr lang="es-MX">
                <a:solidFill>
                  <a:srgbClr val="A5529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¡Gracias por su atención!</a:t>
            </a:r>
            <a:endParaRPr sz="8000">
              <a:solidFill>
                <a:srgbClr val="A5529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61" y="-328684"/>
            <a:ext cx="3419901" cy="34199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77</Words>
  <Application>Microsoft Office PowerPoint</Application>
  <PresentationFormat>Panorámica</PresentationFormat>
  <Paragraphs>23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Libre Franklin</vt:lpstr>
      <vt:lpstr>Libre Franklin Medium</vt:lpstr>
      <vt:lpstr>Open Sans</vt:lpstr>
      <vt:lpstr>Tema de Office</vt:lpstr>
      <vt:lpstr>DESPLIEGUE CON GITHUB</vt:lpstr>
      <vt:lpstr>Presentación de PowerPoint</vt:lpstr>
      <vt:lpstr>Presentación de PowerPoint</vt:lpstr>
      <vt:lpstr>SISTEMA FORMULARIOS</vt:lpstr>
      <vt:lpstr>DESPLIEGUE DE UNA WEB APP</vt:lpstr>
      <vt:lpstr>DOCUMENTACIÓN – README.MD</vt:lpstr>
      <vt:lpstr>VARIABLES DE ENTORNO</vt:lpstr>
      <vt:lpstr>GIT IGNORE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GIT &amp; GITHUB</dc:title>
  <dc:creator>Anthony</dc:creator>
  <cp:lastModifiedBy>Anthony</cp:lastModifiedBy>
  <cp:revision>77</cp:revision>
  <dcterms:created xsi:type="dcterms:W3CDTF">2024-04-07T21:20:05Z</dcterms:created>
  <dcterms:modified xsi:type="dcterms:W3CDTF">2024-05-06T22:57:02Z</dcterms:modified>
</cp:coreProperties>
</file>