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58" r:id="rId2"/>
    <p:sldId id="265" r:id="rId3"/>
    <p:sldId id="266" r:id="rId4"/>
    <p:sldId id="274" r:id="rId5"/>
    <p:sldId id="276" r:id="rId6"/>
    <p:sldId id="269" r:id="rId7"/>
    <p:sldId id="270" r:id="rId8"/>
    <p:sldId id="271" r:id="rId9"/>
    <p:sldId id="272" r:id="rId10"/>
    <p:sldId id="273" r:id="rId11"/>
    <p:sldId id="352" r:id="rId12"/>
    <p:sldId id="275" r:id="rId13"/>
    <p:sldId id="348" r:id="rId14"/>
    <p:sldId id="349" r:id="rId15"/>
    <p:sldId id="354" r:id="rId16"/>
    <p:sldId id="353" r:id="rId17"/>
    <p:sldId id="350" r:id="rId18"/>
    <p:sldId id="355" r:id="rId19"/>
    <p:sldId id="356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5E"/>
    <a:srgbClr val="FCFDFD"/>
    <a:srgbClr val="41002C"/>
    <a:srgbClr val="013A5F"/>
    <a:srgbClr val="5DDA18"/>
    <a:srgbClr val="2F6E0C"/>
    <a:srgbClr val="215272"/>
    <a:srgbClr val="013B61"/>
    <a:srgbClr val="3A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95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231249-4A8E-4070-AE1C-8C31F178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50294"/>
            <a:ext cx="2770097" cy="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3/08/2022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php/download-drivers-php-sql-server?view=sql-server-ver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084"/>
            <a:ext cx="10515600" cy="3736359"/>
          </a:xfrm>
        </p:spPr>
        <p:txBody>
          <a:bodyPr>
            <a:normAutofit/>
          </a:bodyPr>
          <a:lstStyle/>
          <a:p>
            <a:pPr algn="ctr"/>
            <a:r>
              <a:rPr lang="es-PE" sz="10300" b="1" dirty="0"/>
              <a:t>HERRAMIENTAS CASE</a:t>
            </a:r>
          </a:p>
        </p:txBody>
      </p:sp>
    </p:spTree>
    <p:extLst>
      <p:ext uri="{BB962C8B-B14F-4D97-AF65-F5344CB8AC3E}">
        <p14:creationId xmlns:p14="http://schemas.microsoft.com/office/powerpoint/2010/main" val="297199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DATABASE REVERSE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B83E296-26F9-480F-A31D-18B89F4C0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8283"/>
            <a:ext cx="10139881" cy="5499717"/>
          </a:xfrm>
        </p:spPr>
      </p:pic>
    </p:spTree>
    <p:extLst>
      <p:ext uri="{BB962C8B-B14F-4D97-AF65-F5344CB8AC3E}">
        <p14:creationId xmlns:p14="http://schemas.microsoft.com/office/powerpoint/2010/main" val="194379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084"/>
            <a:ext cx="10515600" cy="3736359"/>
          </a:xfrm>
        </p:spPr>
        <p:txBody>
          <a:bodyPr>
            <a:normAutofit/>
          </a:bodyPr>
          <a:lstStyle/>
          <a:p>
            <a:pPr algn="ctr"/>
            <a:r>
              <a:rPr lang="es-PE" sz="10300" b="1" dirty="0"/>
              <a:t>MIGRACIONES</a:t>
            </a:r>
          </a:p>
        </p:txBody>
      </p:sp>
    </p:spTree>
    <p:extLst>
      <p:ext uri="{BB962C8B-B14F-4D97-AF65-F5344CB8AC3E}">
        <p14:creationId xmlns:p14="http://schemas.microsoft.com/office/powerpoint/2010/main" val="137157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742A84-7CE9-4C0E-A928-CD327683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Cuando creamos nuestras bases de datos solemos crear diagramas que nos facilitan la abstracción de como se va almacenar nuestra información, pero la forma de llevarlo a la realidad en algún SGBD, como </a:t>
            </a:r>
            <a:r>
              <a:rPr lang="es-PE" b="1" dirty="0"/>
              <a:t>MySQL</a:t>
            </a:r>
            <a:r>
              <a:rPr lang="es-PE" dirty="0"/>
              <a:t>, </a:t>
            </a:r>
            <a:r>
              <a:rPr lang="es-PE" b="1" dirty="0"/>
              <a:t>SQLite</a:t>
            </a:r>
            <a:r>
              <a:rPr lang="es-PE" dirty="0"/>
              <a:t>, </a:t>
            </a:r>
            <a:r>
              <a:rPr lang="es-PE" b="1" dirty="0"/>
              <a:t>PostgreSQL</a:t>
            </a:r>
            <a:r>
              <a:rPr lang="es-PE" dirty="0"/>
              <a:t>, </a:t>
            </a:r>
            <a:r>
              <a:rPr lang="es-PE" b="1" dirty="0"/>
              <a:t>MS SQL Server</a:t>
            </a:r>
            <a:r>
              <a:rPr lang="es-PE" dirty="0"/>
              <a:t>, </a:t>
            </a:r>
            <a:r>
              <a:rPr lang="es-PE" dirty="0" err="1"/>
              <a:t>etc</a:t>
            </a:r>
            <a:r>
              <a:rPr lang="es-PE" dirty="0"/>
              <a:t>, lo más común es meternos al lenguaje de script encargado de implementar nuestra idea de la BD y ejecutar dicho Script, o incluso ocupar programas más avanzados que nos sirven como interfaz para crearlas de una forma más gráfica y sin la necesidad de profundizas demasiado en el lenguaje, como </a:t>
            </a:r>
            <a:r>
              <a:rPr lang="es-PE" b="1" dirty="0" err="1"/>
              <a:t>Workbench</a:t>
            </a:r>
            <a:r>
              <a:rPr lang="es-PE" dirty="0"/>
              <a:t> o </a:t>
            </a:r>
            <a:r>
              <a:rPr lang="es-PE" b="1" dirty="0" err="1"/>
              <a:t>Navicat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35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742A84-7CE9-4C0E-A928-CD327683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2400" dirty="0"/>
              <a:t>En </a:t>
            </a:r>
            <a:r>
              <a:rPr lang="es-MX" sz="2400" b="1" dirty="0"/>
              <a:t>Laravel</a:t>
            </a:r>
            <a:r>
              <a:rPr lang="es-MX" sz="2400" dirty="0"/>
              <a:t> se lleva a otro contexto esta situación, puesto que visto de la forma tradicional si se requieren cambios en la base de datos tenemos que meternos ya sea a otro programa</a:t>
            </a:r>
          </a:p>
          <a:p>
            <a:pPr marL="0" indent="0">
              <a:buNone/>
            </a:pPr>
            <a:r>
              <a:rPr lang="es-MX" sz="2400" dirty="0"/>
              <a:t>para cambiar el diagrama de la base o a un archivo </a:t>
            </a:r>
            <a:r>
              <a:rPr lang="es-MX" sz="2400" b="1" dirty="0"/>
              <a:t>SQL</a:t>
            </a:r>
            <a:r>
              <a:rPr lang="es-MX" sz="2400" dirty="0"/>
              <a:t> con una sintaxis usualmente</a:t>
            </a:r>
          </a:p>
          <a:p>
            <a:pPr marL="0" indent="0">
              <a:buNone/>
            </a:pPr>
            <a:r>
              <a:rPr lang="es-MX" sz="2400" dirty="0"/>
              <a:t>complicada o difícil de leer y ejecutar los cambios para reflejarlos en el proyecto, sin</a:t>
            </a:r>
          </a:p>
          <a:p>
            <a:pPr marL="0" indent="0">
              <a:buNone/>
            </a:pPr>
            <a:r>
              <a:rPr lang="es-MX" sz="2400" dirty="0"/>
              <a:t>embargo, con esto no contamos con un control de los cambios (control de versiones) sobre</a:t>
            </a:r>
          </a:p>
          <a:p>
            <a:pPr marL="0" indent="0">
              <a:buNone/>
            </a:pPr>
            <a:r>
              <a:rPr lang="es-MX" sz="2400" dirty="0"/>
              <a:t>la base de datos, si necesitamos consultar un cambio anterior o de repente la solución</a:t>
            </a:r>
          </a:p>
          <a:p>
            <a:pPr marL="0" indent="0">
              <a:buNone/>
            </a:pPr>
            <a:r>
              <a:rPr lang="es-MX" sz="2400" dirty="0"/>
              <a:t>previa o inicial era la que se necesita al momento debemos </a:t>
            </a:r>
            <a:r>
              <a:rPr lang="es-MX" sz="2400" dirty="0" err="1"/>
              <a:t>re-escribir</a:t>
            </a:r>
            <a:r>
              <a:rPr lang="es-MX" sz="2400" dirty="0"/>
              <a:t> todo otra vez, cosa</a:t>
            </a:r>
          </a:p>
          <a:p>
            <a:pPr marL="0" indent="0">
              <a:buNone/>
            </a:pPr>
            <a:r>
              <a:rPr lang="es-MX" sz="2400" dirty="0"/>
              <a:t>que con la migraciones se soluciona </a:t>
            </a:r>
            <a:r>
              <a:rPr lang="es-MX" sz="2400" dirty="0" err="1"/>
              <a:t>instantaneamente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3739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9BCF2D3-BBB4-4E00-8318-6B0C1CD7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Herramientas para la migración de bases de datos</a:t>
            </a:r>
          </a:p>
        </p:txBody>
      </p:sp>
      <p:pic>
        <p:nvPicPr>
          <p:cNvPr id="3074" name="Picture 2" descr="Flyway (software) - Wikipedia">
            <a:extLst>
              <a:ext uri="{FF2B5EF4-FFF2-40B4-BE49-F238E27FC236}">
                <a16:creationId xmlns:a16="http://schemas.microsoft.com/office/drawing/2014/main" id="{99697B88-01A3-4224-842C-68B0B3BF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9" y="2619983"/>
            <a:ext cx="4643921" cy="369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aravel - Wikipedia, la enciclopedia libre">
            <a:extLst>
              <a:ext uri="{FF2B5EF4-FFF2-40B4-BE49-F238E27FC236}">
                <a16:creationId xmlns:a16="http://schemas.microsoft.com/office/drawing/2014/main" id="{F26DEF57-F6CA-4E42-AB0F-06DEE2CC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88" y="2891585"/>
            <a:ext cx="3031768" cy="31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2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  - LARAVEL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13E04C-FBD9-4AFC-8F4A-3BD019F2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1960561"/>
            <a:ext cx="10515600" cy="4724323"/>
          </a:xfrm>
        </p:spPr>
        <p:txBody>
          <a:bodyPr>
            <a:normAutofit/>
          </a:bodyPr>
          <a:lstStyle/>
          <a:p>
            <a:r>
              <a:rPr lang="es-PE" dirty="0"/>
              <a:t>SERVIDOR REMOTO DE NUESTRO SERVIDOR DE BASE DE DATOS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DRIVER DE CONEXIÓN DE PHP A MS SQL SERVER (VERSION)</a:t>
            </a:r>
          </a:p>
          <a:p>
            <a:r>
              <a:rPr lang="es-PE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https://docs.microsoft.com/en-us/sql/connect/php/download-drivers-php-sql-server?view=sql-server-ver15</a:t>
            </a:r>
            <a:endParaRPr lang="es-PE" dirty="0">
              <a:solidFill>
                <a:srgbClr val="0563C1"/>
              </a:solidFill>
            </a:endParaRPr>
          </a:p>
          <a:p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32FDFA-951A-4FEA-90E2-9FEC4F19871A}"/>
              </a:ext>
            </a:extLst>
          </p:cNvPr>
          <p:cNvSpPr txBox="1"/>
          <p:nvPr/>
        </p:nvSpPr>
        <p:spPr>
          <a:xfrm>
            <a:off x="1258410" y="2583246"/>
            <a:ext cx="610339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PE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PE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PE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'12345678'</a:t>
            </a:r>
            <a:endParaRPr lang="es-PE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3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CE65303-7CAC-4B71-97C9-F13BA19AFA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866" y="2873069"/>
            <a:ext cx="6628267" cy="36122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743526-916D-4F30-B273-43E6A8D16C24}"/>
              </a:ext>
            </a:extLst>
          </p:cNvPr>
          <p:cNvSpPr txBox="1"/>
          <p:nvPr/>
        </p:nvSpPr>
        <p:spPr>
          <a:xfrm>
            <a:off x="1009835" y="1547506"/>
            <a:ext cx="6103398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extrack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SQLSRV43.EXE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"php_pdo_sqlsrv_71_ts_x86-dll" -&gt; 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xampp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"php_sqlsrv_71_ts_x86.dll" -&gt; 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xampp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php.ini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9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9BCF2D3-BBB4-4E00-8318-6B0C1CD7208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DB_CONNECTION</a:t>
            </a:r>
            <a:r>
              <a:rPr lang="es-PE" sz="44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PE" sz="4400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sqlsrv</a:t>
            </a:r>
            <a:endParaRPr lang="es-PE" sz="4400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s-PE" sz="44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192.168.1.100</a:t>
            </a:r>
            <a:endParaRPr lang="es-PE" sz="4400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DB_PORT</a:t>
            </a:r>
            <a:r>
              <a:rPr lang="es-PE" sz="44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1433</a:t>
            </a:r>
            <a:endParaRPr lang="es-PE" sz="4400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s-PE" sz="44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PE" sz="4400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laravel_mssql</a:t>
            </a:r>
            <a:endParaRPr lang="es-PE" sz="4400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s-PE" sz="44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PE" sz="4400" b="0" dirty="0" err="1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sa</a:t>
            </a:r>
            <a:endParaRPr lang="es-PE" sz="4400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s-PE" sz="44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PE" sz="4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12345678</a:t>
            </a:r>
            <a:endParaRPr lang="es-PE" sz="4400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291858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920F0F-6E3E-430A-A15A-2DE78B0B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3" y="1376039"/>
            <a:ext cx="10924713" cy="5379867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PE" sz="20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sz="20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sz="2000" b="0" dirty="0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PE" sz="2000" b="0" dirty="0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'positions'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PE" sz="20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PE" sz="20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PE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PE" sz="2000" b="0" dirty="0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PE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PE" sz="2000" b="0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users_id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PE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PE" sz="2000" b="0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users_id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PE" sz="2000" b="0" i="1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PE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</a:b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PE" sz="20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sz="20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PE" sz="2000" b="0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s-PE" sz="2000" b="0" dirty="0" err="1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dropIfExists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sz="2000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'positions'</a:t>
            </a: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PE" sz="2000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84147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MIGRACIONES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0F7DE1E-7465-4632-86B4-BFFE29587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361" y="1737613"/>
            <a:ext cx="8615278" cy="4755262"/>
          </a:xfrm>
        </p:spPr>
      </p:pic>
    </p:spTree>
    <p:extLst>
      <p:ext uri="{BB962C8B-B14F-4D97-AF65-F5344CB8AC3E}">
        <p14:creationId xmlns:p14="http://schemas.microsoft.com/office/powerpoint/2010/main" val="74022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HERRAMIENTA CASE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17" y="1786483"/>
            <a:ext cx="9438565" cy="2654888"/>
          </a:xfrm>
        </p:spPr>
        <p:txBody>
          <a:bodyPr>
            <a:normAutofit/>
          </a:bodyPr>
          <a:lstStyle/>
          <a:p>
            <a:pPr algn="just"/>
            <a:r>
              <a:rPr lang="es-MX" sz="4000" dirty="0">
                <a:solidFill>
                  <a:schemeClr val="tx1"/>
                </a:solidFill>
              </a:rPr>
              <a:t>Aplicaciones informáticas que permiten agilizar el desarrollo de software.</a:t>
            </a:r>
          </a:p>
        </p:txBody>
      </p:sp>
      <p:pic>
        <p:nvPicPr>
          <p:cNvPr id="5" name="Picture 12" descr="erwin | Information Management Conferences">
            <a:extLst>
              <a:ext uri="{FF2B5EF4-FFF2-40B4-BE49-F238E27FC236}">
                <a16:creationId xmlns:a16="http://schemas.microsoft.com/office/drawing/2014/main" id="{FEC512F0-84E9-4921-A631-F47E6291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66" y="3164760"/>
            <a:ext cx="2934269" cy="127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derno, Atrevido, Business Software Diseño de Logo for EasyCase por Batas  | Diseño #6750283">
            <a:extLst>
              <a:ext uri="{FF2B5EF4-FFF2-40B4-BE49-F238E27FC236}">
                <a16:creationId xmlns:a16="http://schemas.microsoft.com/office/drawing/2014/main" id="{A8D1D81A-263C-46D6-B70C-3AB0B93D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2" t="28657" r="24130" b="28954"/>
          <a:stretch/>
        </p:blipFill>
        <p:spPr bwMode="auto">
          <a:xfrm>
            <a:off x="5467212" y="3113927"/>
            <a:ext cx="2086955" cy="14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odo en Software">
            <a:extLst>
              <a:ext uri="{FF2B5EF4-FFF2-40B4-BE49-F238E27FC236}">
                <a16:creationId xmlns:a16="http://schemas.microsoft.com/office/drawing/2014/main" id="{E16AFF66-75C1-4DFE-9E5B-CA3FDBDD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30" y="3488871"/>
            <a:ext cx="1591327" cy="159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Visual Paradigm">
            <a:extLst>
              <a:ext uri="{FF2B5EF4-FFF2-40B4-BE49-F238E27FC236}">
                <a16:creationId xmlns:a16="http://schemas.microsoft.com/office/drawing/2014/main" id="{F56B7517-925D-4AB5-B179-51D7F15B7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6" b="33453"/>
          <a:stretch/>
        </p:blipFill>
        <p:spPr bwMode="auto">
          <a:xfrm>
            <a:off x="2592060" y="4821584"/>
            <a:ext cx="4873761" cy="12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4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HERRAMIENTAS CASE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17" y="1786483"/>
            <a:ext cx="9866049" cy="38915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>
                <a:solidFill>
                  <a:schemeClr val="tx1"/>
                </a:solidFill>
              </a:rPr>
              <a:t>UPPER CASE </a:t>
            </a:r>
            <a:r>
              <a:rPr lang="es-MX" dirty="0">
                <a:solidFill>
                  <a:schemeClr val="tx1"/>
                </a:solidFill>
              </a:rPr>
              <a:t>: Herramientas que ayudan en la fase de planificación, análisis de requisitos y estrategia del desarrollo, usando diagramas UML.</a:t>
            </a:r>
          </a:p>
          <a:p>
            <a:pPr marL="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b="1" dirty="0">
                <a:solidFill>
                  <a:schemeClr val="tx1"/>
                </a:solidFill>
              </a:rPr>
              <a:t>MIDDLE CASE </a:t>
            </a:r>
            <a:r>
              <a:rPr lang="es-MX" dirty="0">
                <a:solidFill>
                  <a:schemeClr val="tx1"/>
                </a:solidFill>
              </a:rPr>
              <a:t>: Herramientas para automatizar tareas en el análisis y diseño de  la aplicación.</a:t>
            </a:r>
          </a:p>
          <a:p>
            <a:pPr marL="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b="1" dirty="0">
                <a:solidFill>
                  <a:schemeClr val="tx1"/>
                </a:solidFill>
              </a:rPr>
              <a:t>LOWER CASE </a:t>
            </a:r>
            <a:r>
              <a:rPr lang="es-MX" dirty="0">
                <a:solidFill>
                  <a:schemeClr val="tx1"/>
                </a:solidFill>
              </a:rPr>
              <a:t>: Herramientas que semi automatizan la generación de código, crean programas de detección de errores, soportan la depuración de programas y pruebas. (herramientas de desarrollo rápido de aplicaciones).</a:t>
            </a:r>
          </a:p>
        </p:txBody>
      </p:sp>
    </p:spTree>
    <p:extLst>
      <p:ext uri="{BB962C8B-B14F-4D97-AF65-F5344CB8AC3E}">
        <p14:creationId xmlns:p14="http://schemas.microsoft.com/office/powerpoint/2010/main" val="2966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b="1" dirty="0"/>
              <a:t>INGENIERÍA INVERSA - RETROINGENIERÍA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EF082B-22E1-4C20-B37D-084C5F03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Proceso para obtener un modelo de un determinado producto.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CECF20-C358-4974-B93A-CDD5F10AE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2" y="2840855"/>
            <a:ext cx="3646340" cy="256552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BC7FA2A-D6F8-4C05-8501-4674D63D0EBA}"/>
              </a:ext>
            </a:extLst>
          </p:cNvPr>
          <p:cNvSpPr/>
          <p:nvPr/>
        </p:nvSpPr>
        <p:spPr>
          <a:xfrm>
            <a:off x="5477522" y="3866164"/>
            <a:ext cx="1056443" cy="870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A36DB9-8108-49AD-B29E-4A3032762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85" y="3018409"/>
            <a:ext cx="3007205" cy="25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INGENIERÍA DIRECTA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EF082B-22E1-4C20-B37D-084C5F03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Consiste en modelar y luego construir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D58A92-145C-4584-9A47-9B185572A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18" y="2814222"/>
            <a:ext cx="3646340" cy="2565522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7F44F0F-51EE-4E50-8953-1347CD85A8E1}"/>
              </a:ext>
            </a:extLst>
          </p:cNvPr>
          <p:cNvSpPr/>
          <p:nvPr/>
        </p:nvSpPr>
        <p:spPr>
          <a:xfrm>
            <a:off x="5299970" y="3566288"/>
            <a:ext cx="1056443" cy="870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7488CD-671A-445F-810E-A7497B815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2" y="3014094"/>
            <a:ext cx="3007205" cy="25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8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DATABASE SETTING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B07D0D-873D-403E-AF51-7CA6E829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3" y="1518080"/>
            <a:ext cx="5639793" cy="4850721"/>
          </a:xfrm>
        </p:spPr>
      </p:pic>
      <p:pic>
        <p:nvPicPr>
          <p:cNvPr id="4" name="Picture 4" descr="Visual Paradigm">
            <a:extLst>
              <a:ext uri="{FF2B5EF4-FFF2-40B4-BE49-F238E27FC236}">
                <a16:creationId xmlns:a16="http://schemas.microsoft.com/office/drawing/2014/main" id="{1A2A7F29-B9DE-4AA6-A998-94E0B0FAF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9" t="30106" r="45919" b="33453"/>
          <a:stretch/>
        </p:blipFill>
        <p:spPr bwMode="auto">
          <a:xfrm>
            <a:off x="8167456" y="2674263"/>
            <a:ext cx="1979721" cy="210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5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DATABASE REVERSE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CBE27E3-9F9B-4504-8C6A-3AA74EDE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32" y="1470518"/>
            <a:ext cx="5412639" cy="4351338"/>
          </a:xfrm>
        </p:spPr>
      </p:pic>
      <p:pic>
        <p:nvPicPr>
          <p:cNvPr id="4" name="Picture 4" descr="Visual Paradigm">
            <a:extLst>
              <a:ext uri="{FF2B5EF4-FFF2-40B4-BE49-F238E27FC236}">
                <a16:creationId xmlns:a16="http://schemas.microsoft.com/office/drawing/2014/main" id="{BC856C90-96F5-4FB5-BCE7-BBE114256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9" t="30106" r="45919" b="33453"/>
          <a:stretch/>
        </p:blipFill>
        <p:spPr bwMode="auto">
          <a:xfrm>
            <a:off x="8167456" y="2674263"/>
            <a:ext cx="1979721" cy="210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DATABASE REVERSE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21D0811-CE69-47A6-A916-3E0A371DD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573" y="1585928"/>
            <a:ext cx="5418647" cy="4351338"/>
          </a:xfrm>
        </p:spPr>
      </p:pic>
      <p:pic>
        <p:nvPicPr>
          <p:cNvPr id="4" name="Picture 4" descr="Visual Paradigm">
            <a:extLst>
              <a:ext uri="{FF2B5EF4-FFF2-40B4-BE49-F238E27FC236}">
                <a16:creationId xmlns:a16="http://schemas.microsoft.com/office/drawing/2014/main" id="{1D3011D2-A866-41F2-87E1-38DD06206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9" t="30106" r="45919" b="33453"/>
          <a:stretch/>
        </p:blipFill>
        <p:spPr bwMode="auto">
          <a:xfrm>
            <a:off x="8167456" y="2674263"/>
            <a:ext cx="1979721" cy="210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5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DATABASE REVERSE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FF0AB13-16D7-45D4-8257-0ED38652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78" y="1619666"/>
            <a:ext cx="5897264" cy="480218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59B718-F877-4DF6-97A5-DBE8E336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64" y="1525275"/>
            <a:ext cx="4868234" cy="533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88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589</Words>
  <Application>Microsoft Office PowerPoint</Application>
  <PresentationFormat>Panorámica</PresentationFormat>
  <Paragraphs>67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Open Sans</vt:lpstr>
      <vt:lpstr>Tema de Office</vt:lpstr>
      <vt:lpstr>HERRAMIENTAS CASE</vt:lpstr>
      <vt:lpstr>HERRAMIENTA CASE</vt:lpstr>
      <vt:lpstr>HERRAMIENTAS CASE</vt:lpstr>
      <vt:lpstr>INGENIERÍA INVERSA - RETROINGENIERÍA</vt:lpstr>
      <vt:lpstr>INGENIERÍA DIRECTA</vt:lpstr>
      <vt:lpstr>DATABASE SETTING</vt:lpstr>
      <vt:lpstr>DATABASE REVERSE</vt:lpstr>
      <vt:lpstr>DATABASE REVERSE</vt:lpstr>
      <vt:lpstr>DATABASE REVERSE</vt:lpstr>
      <vt:lpstr>DATABASE REVERSE</vt:lpstr>
      <vt:lpstr>MIGRACIONES</vt:lpstr>
      <vt:lpstr>MIGRACIONES</vt:lpstr>
      <vt:lpstr>MIGRACIONES</vt:lpstr>
      <vt:lpstr>MIGRACIONES</vt:lpstr>
      <vt:lpstr>MIGRACIONES  - LARAVEL</vt:lpstr>
      <vt:lpstr>MIGRACIONES</vt:lpstr>
      <vt:lpstr>MIGRACIONES</vt:lpstr>
      <vt:lpstr>MIGRACIONES</vt:lpstr>
      <vt:lpstr>MIGRACIONES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ANTHONYCODE</cp:lastModifiedBy>
  <cp:revision>257</cp:revision>
  <dcterms:created xsi:type="dcterms:W3CDTF">2020-10-28T19:12:16Z</dcterms:created>
  <dcterms:modified xsi:type="dcterms:W3CDTF">2022-08-03T23:50:55Z</dcterms:modified>
</cp:coreProperties>
</file>