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34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5" r:id="rId14"/>
    <p:sldId id="362" r:id="rId15"/>
    <p:sldId id="366" r:id="rId16"/>
    <p:sldId id="349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95E"/>
    <a:srgbClr val="FCFDFD"/>
    <a:srgbClr val="41002C"/>
    <a:srgbClr val="013A5F"/>
    <a:srgbClr val="5DDA18"/>
    <a:srgbClr val="2F6E0C"/>
    <a:srgbClr val="215272"/>
    <a:srgbClr val="013B61"/>
    <a:srgbClr val="3A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395E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rgbClr val="01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231249-4A8E-4070-AE1C-8C31F178D0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22" y="750294"/>
            <a:ext cx="2770097" cy="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23/03/2023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sz="7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JOINS </a:t>
            </a:r>
            <a:r>
              <a:rPr lang="es-PE" sz="7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SQL SERVER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33" y="5504237"/>
            <a:ext cx="1950133" cy="11942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6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LEFT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consulta retorna todas las filas de la tabla de la izquierda, es decir la tabla A que no tienen ninguna coincidencia con la tabla de la derecha, es decir la tabla B.</a:t>
            </a:r>
          </a:p>
          <a:p>
            <a:pPr algn="just"/>
            <a:endParaRPr lang="es-MX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D7BA98F-B063-DC5A-1345-959F8F6DF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r="21150"/>
          <a:stretch/>
        </p:blipFill>
        <p:spPr bwMode="auto">
          <a:xfrm>
            <a:off x="3071813" y="3289207"/>
            <a:ext cx="57721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4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LEFT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C3391D7-0CFC-DBB9-347C-7FBE85C18CDD}"/>
              </a:ext>
            </a:extLst>
          </p:cNvPr>
          <p:cNvSpPr txBox="1"/>
          <p:nvPr/>
        </p:nvSpPr>
        <p:spPr>
          <a:xfrm>
            <a:off x="1777603" y="3429000"/>
            <a:ext cx="86367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&lt;columna_1&gt; , &lt;columna_2&gt;, &lt;columna_3&gt; ... &lt;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columna_n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FROM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Tabla_A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LEFT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JOIN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Tabla_B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ON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A.pk = B.pk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WHERE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B.pk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IS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NULL</a:t>
            </a:r>
            <a:endParaRPr lang="en-US" sz="32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736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RIGTH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consulta retorna todas las filas de la tabla de la derecha, es decir la tabla B que no tienen coincidencias en la tabla de la izquierda, es decir la tabla A.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367FF82-89C0-75EF-DA62-53301B290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9" r="18451"/>
          <a:stretch/>
        </p:blipFill>
        <p:spPr bwMode="auto">
          <a:xfrm>
            <a:off x="3100388" y="3100387"/>
            <a:ext cx="6000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84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RIGTH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896CB2-90F1-C059-9C22-01F9E83D81D2}"/>
              </a:ext>
            </a:extLst>
          </p:cNvPr>
          <p:cNvSpPr txBox="1"/>
          <p:nvPr/>
        </p:nvSpPr>
        <p:spPr>
          <a:xfrm>
            <a:off x="1877615" y="3429000"/>
            <a:ext cx="84367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&lt;columna_1&gt; , &lt;columna_2&gt;, &lt;columna_3&gt; ... &lt;</a:t>
            </a:r>
            <a:r>
              <a:rPr lang="en-US" sz="28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columna_n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FROM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Tabla_A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RIGHT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JOIN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Tabla_B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ON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A.pk = B.pk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WHERE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A.pk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IS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NULL</a:t>
            </a:r>
            <a:endParaRPr lang="en-US" sz="28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531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OUTER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consulta retorna todas las filas de la tabla de la izquierda, tabla A, y todas las filas de la tabla de la derecha, tabla B que no coinciden.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3903D1-E6D8-BB06-CB35-430D99B66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0" r="28350"/>
          <a:stretch/>
        </p:blipFill>
        <p:spPr bwMode="auto">
          <a:xfrm>
            <a:off x="4014788" y="3429000"/>
            <a:ext cx="41433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3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OUTER EXPLUDING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EA5412-3908-AF15-9539-61C7A28734C9}"/>
              </a:ext>
            </a:extLst>
          </p:cNvPr>
          <p:cNvSpPr txBox="1"/>
          <p:nvPr/>
        </p:nvSpPr>
        <p:spPr>
          <a:xfrm>
            <a:off x="2027634" y="3231654"/>
            <a:ext cx="81367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&lt;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select_list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FROM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Table_A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A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FULL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OUTER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JOIN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Table_B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ON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A.</a:t>
            </a:r>
            <a:r>
              <a:rPr lang="en-US" sz="3600" b="1" i="0" dirty="0" err="1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Key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=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B.</a:t>
            </a:r>
            <a:r>
              <a:rPr lang="en-US" sz="3600" b="1" i="0" dirty="0" err="1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Key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WHERE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A.</a:t>
            </a:r>
            <a:r>
              <a:rPr lang="en-US" sz="3600" b="1" i="0" dirty="0" err="1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Key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IS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NULL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OR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B.</a:t>
            </a:r>
            <a:r>
              <a:rPr lang="en-US" sz="3600" b="1" i="0" dirty="0" err="1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Key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IS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NULL</a:t>
            </a:r>
            <a:endParaRPr lang="en-US" sz="36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935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16F2-24D8-4897-8A14-F9DAE5BB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6" y="365125"/>
            <a:ext cx="10217457" cy="1325563"/>
          </a:xfrm>
        </p:spPr>
        <p:txBody>
          <a:bodyPr>
            <a:normAutofit/>
          </a:bodyPr>
          <a:lstStyle/>
          <a:p>
            <a:r>
              <a:rPr lang="es-PE" sz="3200" b="1"/>
              <a:t>JOINS</a:t>
            </a:r>
            <a:endParaRPr lang="es-PE" sz="3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49F31E-8F95-73CE-96E9-E5526361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58" y="1390374"/>
            <a:ext cx="10514684" cy="53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0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INNER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es la forma mas fácil de seleccionar información de diferentes tablas, es tal vez la que mas usas a diario en tu trabajo con bases de datos. Esta </a:t>
            </a:r>
            <a:r>
              <a:rPr lang="es-MX" dirty="0" err="1"/>
              <a:t>union</a:t>
            </a:r>
            <a:r>
              <a:rPr lang="es-MX" dirty="0"/>
              <a:t> retorna todas las filas de la tabla A que coinciden en la tabla B. Es decir aquellas que están en la tabla A Y en la tabla B, si lo vemos en conjuntos la intersección entre la tabla A y la B.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35E06E-9EDA-BC5B-FC99-FD23CB9C3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r="19880"/>
          <a:stretch/>
        </p:blipFill>
        <p:spPr bwMode="auto">
          <a:xfrm>
            <a:off x="3523129" y="3924554"/>
            <a:ext cx="5100918" cy="25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4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INNER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75D3A1-8EFD-D8A2-DA5D-5232D4E5036A}"/>
              </a:ext>
            </a:extLst>
          </p:cNvPr>
          <p:cNvSpPr txBox="1"/>
          <p:nvPr/>
        </p:nvSpPr>
        <p:spPr>
          <a:xfrm>
            <a:off x="1098736" y="3110769"/>
            <a:ext cx="99945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a_1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,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a_2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&gt;,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a_3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... &lt;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a_n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FROM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INNER JOIN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a_B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ON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.pk = B.pk</a:t>
            </a:r>
            <a:endParaRPr lang="en-US" sz="36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833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LEFT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consulta retorna todas las filas que están en la tabla A y </a:t>
            </a:r>
            <a:r>
              <a:rPr lang="es-MX" dirty="0" err="1"/>
              <a:t>ademas</a:t>
            </a:r>
            <a:r>
              <a:rPr lang="es-MX" dirty="0"/>
              <a:t> si hay coincidencias de filas en la tabla B también va a traer esas filas.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02E396-AFD3-FE37-5E9E-4B66D6A52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0" r="20400"/>
          <a:stretch/>
        </p:blipFill>
        <p:spPr bwMode="auto">
          <a:xfrm>
            <a:off x="3202781" y="3289207"/>
            <a:ext cx="578643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LEFT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0084C6-6D89-8FEE-B3FC-EDD89ED0762D}"/>
              </a:ext>
            </a:extLst>
          </p:cNvPr>
          <p:cNvSpPr txBox="1"/>
          <p:nvPr/>
        </p:nvSpPr>
        <p:spPr>
          <a:xfrm>
            <a:off x="2027634" y="2974479"/>
            <a:ext cx="81367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a_1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,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a_2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&gt;, &lt;column</a:t>
            </a:r>
            <a:r>
              <a:rPr lang="en-US" sz="36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a_3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... &lt;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a_n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FROM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LEFT JOIN </a:t>
            </a:r>
            <a:r>
              <a:rPr lang="en-US" sz="36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6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a_B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ON </a:t>
            </a:r>
            <a:r>
              <a:rPr lang="en-US" sz="36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6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.pk = B.pk</a:t>
            </a:r>
            <a:endParaRPr lang="en-US" sz="36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25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RIGHT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Esta consulta retorna todas las filas de la tabla B y </a:t>
            </a:r>
            <a:r>
              <a:rPr lang="es-MX" dirty="0" err="1"/>
              <a:t>ademas</a:t>
            </a:r>
            <a:r>
              <a:rPr lang="es-MX" dirty="0"/>
              <a:t> si hay filas en la tabla A que coinciden también va a traer estas filas de la tabla A.</a:t>
            </a:r>
          </a:p>
          <a:p>
            <a:pPr algn="just"/>
            <a:endParaRPr lang="es-MX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276362-6868-34A8-48FE-E7E0BF9D8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0" r="19650"/>
          <a:stretch/>
        </p:blipFill>
        <p:spPr bwMode="auto">
          <a:xfrm>
            <a:off x="3343274" y="3171825"/>
            <a:ext cx="564356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4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RIGHT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D363F0-DD46-5008-D7FE-03B682E8E903}"/>
              </a:ext>
            </a:extLst>
          </p:cNvPr>
          <p:cNvSpPr txBox="1"/>
          <p:nvPr/>
        </p:nvSpPr>
        <p:spPr>
          <a:xfrm>
            <a:off x="2006203" y="3245941"/>
            <a:ext cx="81795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a_1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,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a_2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&gt;,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a_3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... &lt;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a_n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FROM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RIGHT JOIN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a_B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ON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.pk = B.pk</a:t>
            </a:r>
            <a:endParaRPr lang="en-US" sz="32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71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OUTER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Este </a:t>
            </a:r>
            <a:r>
              <a:rPr lang="es-MX" dirty="0" err="1"/>
              <a:t>join</a:t>
            </a:r>
            <a:r>
              <a:rPr lang="es-MX" dirty="0"/>
              <a:t> retorna TODAS las filas de las dos tablas. Hace la </a:t>
            </a:r>
            <a:r>
              <a:rPr lang="es-MX" dirty="0" err="1"/>
              <a:t>union</a:t>
            </a:r>
            <a:r>
              <a:rPr lang="es-MX" dirty="0"/>
              <a:t> entre las filas que coinciden entre la tabla A y la tabla B..</a:t>
            </a:r>
          </a:p>
          <a:p>
            <a:pPr algn="just"/>
            <a:endParaRPr lang="es-MX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2F89FB2-095E-C05D-28BF-F846FF8C7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0" r="22200"/>
          <a:stretch/>
        </p:blipFill>
        <p:spPr bwMode="auto">
          <a:xfrm>
            <a:off x="3471863" y="3429000"/>
            <a:ext cx="5272088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3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C0790-EA70-D0BE-C7F8-27C8FC5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OUTER JOIN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2807F-1FED-F4CE-73F4-043F9AEB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Esto lo podemos implementar de esta forma cuando estemos escribiendo las consultas: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C0097-6B8C-0CB9-7ECE-631E3A1CA5BE}"/>
              </a:ext>
            </a:extLst>
          </p:cNvPr>
          <p:cNvSpPr txBox="1"/>
          <p:nvPr/>
        </p:nvSpPr>
        <p:spPr>
          <a:xfrm>
            <a:off x="1525190" y="3429000"/>
            <a:ext cx="91416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SELECT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a_1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,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a_2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&gt;, &lt;column</a:t>
            </a:r>
            <a:r>
              <a:rPr lang="en-US" sz="3200" b="0" i="0" dirty="0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a_3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... &lt;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column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a_n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&gt; FROM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FULL OUTER JOIN </a:t>
            </a:r>
            <a:r>
              <a:rPr lang="en-US" sz="3200" b="0" i="0" dirty="0" err="1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Tabl</a:t>
            </a:r>
            <a:r>
              <a:rPr lang="en-US" sz="3200" b="0" i="0" dirty="0" err="1">
                <a:solidFill>
                  <a:srgbClr val="A6E22E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a_B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 B ON </a:t>
            </a:r>
            <a:r>
              <a:rPr lang="en-US" sz="3200" b="1" i="0" dirty="0">
                <a:solidFill>
                  <a:srgbClr val="F92672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A</a:t>
            </a:r>
            <a:r>
              <a:rPr lang="en-US" sz="3200" b="0" i="0" dirty="0">
                <a:solidFill>
                  <a:srgbClr val="FFFFFF"/>
                </a:solidFill>
                <a:effectLst/>
                <a:highlight>
                  <a:srgbClr val="01395E"/>
                </a:highlight>
                <a:latin typeface="Courier New" panose="02070309020205020404" pitchFamily="49" charset="0"/>
              </a:rPr>
              <a:t>.pk = B.pk</a:t>
            </a:r>
            <a:endParaRPr lang="en-US" sz="3200" dirty="0">
              <a:highlight>
                <a:srgbClr val="01395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0521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708</Words>
  <Application>Microsoft Office PowerPoint</Application>
  <PresentationFormat>Panorámica</PresentationFormat>
  <Paragraphs>39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Tema de Office</vt:lpstr>
      <vt:lpstr>JOINS EN SQL SERVER</vt:lpstr>
      <vt:lpstr>INNER JOIN</vt:lpstr>
      <vt:lpstr>INNER JOIN</vt:lpstr>
      <vt:lpstr>LEFT JOIN</vt:lpstr>
      <vt:lpstr>LEFT JOIN</vt:lpstr>
      <vt:lpstr>RIGHT JOIN</vt:lpstr>
      <vt:lpstr>RIGHT JOIN</vt:lpstr>
      <vt:lpstr>OUTER JOIN</vt:lpstr>
      <vt:lpstr>OUTER JOIN</vt:lpstr>
      <vt:lpstr>LEFT EXPLUDING JOIN</vt:lpstr>
      <vt:lpstr>LEFT EXPLUDING JOIN</vt:lpstr>
      <vt:lpstr>RIGTH EXPLUDING JOIN</vt:lpstr>
      <vt:lpstr>RIGTH EXPLUDING JOIN</vt:lpstr>
      <vt:lpstr>OUTER EXPLUDING JOIN</vt:lpstr>
      <vt:lpstr>OUTER EXPLUDING JOIN</vt:lpstr>
      <vt:lpstr>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 xD</cp:lastModifiedBy>
  <cp:revision>250</cp:revision>
  <dcterms:created xsi:type="dcterms:W3CDTF">2020-10-28T19:12:16Z</dcterms:created>
  <dcterms:modified xsi:type="dcterms:W3CDTF">2023-03-23T22:14:30Z</dcterms:modified>
</cp:coreProperties>
</file>