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95E"/>
    <a:srgbClr val="FCFDFD"/>
    <a:srgbClr val="41002C"/>
    <a:srgbClr val="013A5F"/>
    <a:srgbClr val="5DDA18"/>
    <a:srgbClr val="2F6E0C"/>
    <a:srgbClr val="215272"/>
    <a:srgbClr val="013B61"/>
    <a:srgbClr val="3A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E541A7-286A-4F17-B295-124459FBF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7176F-DC91-477A-BE5C-84DDFDCFB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0A01-8C2A-493E-8D30-18DB6034BDB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38095-83A0-4194-8F49-5D5A38B2B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612D-1928-4231-B052-BF37C3338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E9-8D23-4B07-9DAB-83651F264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7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C64AC-EDF3-4070-9848-A92DF0B8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FA4D1-5437-44E6-B276-A8569191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287AC-3740-4092-B216-BFB1F373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2F7-C627-4B84-AD7F-CF70F73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485-A8D6-4E95-8152-DADFB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9B8187-42DC-4573-93E9-FAD5687CE135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58A52-3007-4843-8802-BC8238B34595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669F-CAF8-4A2E-A6AB-922E05A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F371C-097F-4D5F-98DE-9D40A6E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2190-84E6-4942-8E2C-641E684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4DAE4-9E26-49AC-9E46-BD3CC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ADD50-1C83-42AD-A6EF-BDA39E1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B233-3D08-4F5C-B437-B0DC386E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B01BA-FF60-409F-AA45-C21E4BBF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1C391-12B2-4B2C-BEF3-6E93F15E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1765-8149-4DC3-A5ED-C855DD6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B97D-2A1F-49E5-88B8-084607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3316-BC36-402C-A672-B183E0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395E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22D8-B354-4125-BA5C-285C629C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4CC63-73F2-472B-A07A-6C2EF1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2802-C5F8-4734-8833-34BF031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0B5D9-1564-4A98-AFC8-91F16C2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B4F510-F7E7-4064-A909-2410CB62EB7A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564529-0B16-45EE-98DC-17FAECC8E6D7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231249-4A8E-4070-AE1C-8C31F178D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22" y="750294"/>
            <a:ext cx="2770097" cy="5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D092-390A-4014-AC52-192C175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97282-A922-440B-95FA-B72AE365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AA504-5C71-4D0A-B676-A5DEA29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C3849-D1DE-468A-ACC0-1930E56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C20CE-ACC7-4E4B-9C6C-384E7B1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4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F1D1-6328-4E4A-9CBB-770E7BC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E5DD-F7B4-4F7C-985D-FE36CBB1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A2A31-1345-440E-AB88-157C9A49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59F2-BB4C-41B4-88A7-9F1E148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6BC29-2BE3-4449-BC81-2489E4C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B44FB-B619-43A1-8E51-43917BD0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11AF-EC44-4297-9662-09F72B7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B6D38-BD39-407E-B21E-6EBB78C8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CCDED-2F6C-43A8-ABB7-FBE26285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2C0C-8C7F-4886-8C7A-6416861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10FA5-27C4-4DCC-AC55-0BC4BF6E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D4195-5E48-48CD-929E-EED1BD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F19E1-B6E9-47A6-95E4-EBECD1C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3A38A-C924-4B34-BB52-DFDF737B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1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F927-4742-448F-AB48-40D037B8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FB229-927A-40DF-9ABA-0CA7EF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C5C8B-A2C0-4C95-82A4-83D6CA8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6ABC3-0638-483B-9626-814251F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680E2-865E-47C8-8B54-D0DDCC9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36E3ED-E3AB-4AC6-A97B-9C95035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56030-7156-43FE-9C15-08CAFBC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81A23-4B0F-485B-A10E-4634F1DD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DC768-1D79-49B1-AE99-0C570D75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4D958-166D-4FE3-B05F-B63CC49F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583E0-A249-4C1B-AEC0-AE0E184B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2200B-E481-4726-91B1-757CA3C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1E2DF-A23F-4FC3-940C-A045B7B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7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8DE1-D991-4134-AD4F-A9F4164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C3421-BDC8-41D2-975F-C0A184C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888E9-FC74-4123-B360-E9775F3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C9284-201D-4C97-83E0-7503D2F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B6008-F547-40A9-AAF7-A69DD75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C759B-BA82-4B27-BB3C-11112FF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6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1C89F-1B46-4262-972B-91A02A5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AB259-3370-452E-B117-38B24DA4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03C-248C-40B8-905F-5B3257B2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3B48-4490-4C9D-89DC-314F6D30449B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C02F9-A05E-4D74-9D35-D205461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77215-0C34-4E06-BE16-D2230F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2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41A-6A37-4B6F-A35F-1EB87848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41316"/>
            <a:ext cx="9285027" cy="2839114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PIVOT</a:t>
            </a:r>
            <a:br>
              <a:rPr lang="en-US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endParaRPr lang="es-PE" sz="8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5F05-F431-44A3-96B0-80D685A5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396880"/>
            <a:ext cx="9144000" cy="1397739"/>
          </a:xfrm>
        </p:spPr>
        <p:txBody>
          <a:bodyPr>
            <a:normAutofit/>
          </a:bodyPr>
          <a:lstStyle/>
          <a:p>
            <a:endParaRPr lang="es-P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Cardenas Aquino</a:t>
            </a:r>
          </a:p>
          <a:p>
            <a:endParaRPr lang="es-PE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Logos Microsoft Office Excel en 2020 | Ideas para logotipo, Iconos,  Tipografía números">
            <a:extLst>
              <a:ext uri="{FF2B5EF4-FFF2-40B4-BE49-F238E27FC236}">
                <a16:creationId xmlns:a16="http://schemas.microsoft.com/office/drawing/2014/main" id="{E05C5417-3BF1-49A3-B3EF-DD5CD100F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82" y="5681448"/>
            <a:ext cx="1362633" cy="102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250983-40A8-4E30-9723-725A17F19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59" y="3981470"/>
            <a:ext cx="4803078" cy="9132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39CA5A3-49FD-524A-78BD-293917120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4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b="1" dirty="0"/>
              <a:t>CONVERTIR VALORES EN COLUMNAS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4DAC5E-1EC8-A274-5267-C9EB33EDB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546" y="1399495"/>
            <a:ext cx="10835945" cy="4797117"/>
          </a:xfrm>
        </p:spPr>
      </p:pic>
    </p:spTree>
    <p:extLst>
      <p:ext uri="{BB962C8B-B14F-4D97-AF65-F5344CB8AC3E}">
        <p14:creationId xmlns:p14="http://schemas.microsoft.com/office/powerpoint/2010/main" val="255570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b="1" dirty="0"/>
              <a:t>CONVERTIR VALORES EN COLUMNAS</a:t>
            </a:r>
          </a:p>
        </p:txBody>
      </p:sp>
      <p:pic>
        <p:nvPicPr>
          <p:cNvPr id="1026" name="Picture 2" descr="sintaxis pivot">
            <a:extLst>
              <a:ext uri="{FF2B5EF4-FFF2-40B4-BE49-F238E27FC236}">
                <a16:creationId xmlns:a16="http://schemas.microsoft.com/office/drawing/2014/main" id="{53FDB945-2A1A-06B1-AA68-8CA04BF4D2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22" y="2014181"/>
            <a:ext cx="8180556" cy="282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2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b="1" dirty="0"/>
              <a:t>CONVERTIR VALORES EN COLUMNAS</a:t>
            </a:r>
          </a:p>
        </p:txBody>
      </p:sp>
      <p:pic>
        <p:nvPicPr>
          <p:cNvPr id="2050" name="Picture 2" descr="datos pivot">
            <a:extLst>
              <a:ext uri="{FF2B5EF4-FFF2-40B4-BE49-F238E27FC236}">
                <a16:creationId xmlns:a16="http://schemas.microsoft.com/office/drawing/2014/main" id="{F4A548E4-DD16-5232-DC97-ADBF8ED176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42" y="1553375"/>
            <a:ext cx="3314515" cy="452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33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b="1" dirty="0"/>
              <a:t>CONVERTIR VALORES EN COLUMNAS</a:t>
            </a:r>
          </a:p>
        </p:txBody>
      </p:sp>
      <p:pic>
        <p:nvPicPr>
          <p:cNvPr id="3074" name="Picture 2" descr="datos pivot ">
            <a:extLst>
              <a:ext uri="{FF2B5EF4-FFF2-40B4-BE49-F238E27FC236}">
                <a16:creationId xmlns:a16="http://schemas.microsoft.com/office/drawing/2014/main" id="{A28C786A-1704-1E68-F724-76383EE09C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143" y="2410545"/>
            <a:ext cx="7057714" cy="20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88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b="1" dirty="0"/>
              <a:t>CONVERTIR VALORES EN COLUMNAS</a:t>
            </a:r>
          </a:p>
        </p:txBody>
      </p:sp>
      <p:pic>
        <p:nvPicPr>
          <p:cNvPr id="4098" name="Picture 2" descr="resultados obtenidos en pivot">
            <a:extLst>
              <a:ext uri="{FF2B5EF4-FFF2-40B4-BE49-F238E27FC236}">
                <a16:creationId xmlns:a16="http://schemas.microsoft.com/office/drawing/2014/main" id="{1F146349-2B55-E981-914E-5EE6D3835F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83" y="2217945"/>
            <a:ext cx="2084033" cy="32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27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b="1" dirty="0"/>
              <a:t>CONVERTIR VALORES EN COLUMNAS</a:t>
            </a:r>
          </a:p>
        </p:txBody>
      </p:sp>
      <p:pic>
        <p:nvPicPr>
          <p:cNvPr id="5122" name="Picture 2" descr="sentencia bis PIVOT">
            <a:extLst>
              <a:ext uri="{FF2B5EF4-FFF2-40B4-BE49-F238E27FC236}">
                <a16:creationId xmlns:a16="http://schemas.microsoft.com/office/drawing/2014/main" id="{FA4ABFA8-3455-CF26-2171-BDCBA7A3A3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81" y="2061753"/>
            <a:ext cx="6743238" cy="371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92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41A-6A37-4B6F-A35F-1EB87848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41316"/>
            <a:ext cx="9285027" cy="2839114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PIVOT</a:t>
            </a:r>
            <a:br>
              <a:rPr lang="en-US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endParaRPr lang="es-PE" sz="8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5F05-F431-44A3-96B0-80D685A5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396880"/>
            <a:ext cx="9144000" cy="1397739"/>
          </a:xfrm>
        </p:spPr>
        <p:txBody>
          <a:bodyPr>
            <a:normAutofit/>
          </a:bodyPr>
          <a:lstStyle/>
          <a:p>
            <a:endParaRPr lang="es-P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Cardenas Aquino</a:t>
            </a:r>
          </a:p>
          <a:p>
            <a:endParaRPr lang="es-PE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Logos Microsoft Office Excel en 2020 | Ideas para logotipo, Iconos,  Tipografía números">
            <a:extLst>
              <a:ext uri="{FF2B5EF4-FFF2-40B4-BE49-F238E27FC236}">
                <a16:creationId xmlns:a16="http://schemas.microsoft.com/office/drawing/2014/main" id="{E05C5417-3BF1-49A3-B3EF-DD5CD100F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82" y="5681448"/>
            <a:ext cx="1362633" cy="102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250983-40A8-4E30-9723-725A17F19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59" y="3981470"/>
            <a:ext cx="4803078" cy="9132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408410B-84F4-FB56-786C-16F3663DD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9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38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Tema de Office</vt:lpstr>
      <vt:lpstr>PIVOT SQL</vt:lpstr>
      <vt:lpstr>CONVERTIR VALORES EN COLUMNAS</vt:lpstr>
      <vt:lpstr>CONVERTIR VALORES EN COLUMNAS</vt:lpstr>
      <vt:lpstr>CONVERTIR VALORES EN COLUMNAS</vt:lpstr>
      <vt:lpstr>CONVERTIR VALORES EN COLUMNAS</vt:lpstr>
      <vt:lpstr>CONVERTIR VALORES EN COLUMNAS</vt:lpstr>
      <vt:lpstr>CONVERTIR VALORES EN COLUMNAS</vt:lpstr>
      <vt:lpstr>PIVOT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EXCEL</dc:title>
  <dc:creator>Anthony</dc:creator>
  <cp:lastModifiedBy>Anthony xD</cp:lastModifiedBy>
  <cp:revision>230</cp:revision>
  <dcterms:created xsi:type="dcterms:W3CDTF">2020-10-28T19:12:16Z</dcterms:created>
  <dcterms:modified xsi:type="dcterms:W3CDTF">2023-01-12T00:01:37Z</dcterms:modified>
</cp:coreProperties>
</file>