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374" r:id="rId3"/>
    <p:sldId id="375" r:id="rId4"/>
    <p:sldId id="298" r:id="rId5"/>
    <p:sldId id="296" r:id="rId6"/>
    <p:sldId id="297" r:id="rId7"/>
    <p:sldId id="299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1"/>
    <a:srgbClr val="5DDA18"/>
    <a:srgbClr val="01395E"/>
    <a:srgbClr val="2F6E0C"/>
    <a:srgbClr val="215272"/>
    <a:srgbClr val="013A5F"/>
    <a:srgbClr val="FCFDFD"/>
    <a:srgbClr val="3A5000"/>
    <a:srgbClr val="4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4E541A7-286A-4F17-B295-124459FBF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07176F-DC91-477A-BE5C-84DDFDCFB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E0A01-8C2A-493E-8D30-18DB6034BDB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38095-83A0-4194-8F49-5D5A38B2B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1612D-1928-4231-B052-BF37C3338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5F4E9-8D23-4B07-9DAB-83651F2645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3678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C64AC-EDF3-4070-9848-A92DF0B80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FA4D1-5437-44E6-B276-A8569191C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287AC-3740-4092-B216-BFB1F373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F92F7-C627-4B84-AD7F-CF70F73D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EE485-A8D6-4E95-8152-DADFB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79B8187-42DC-4573-93E9-FAD5687CE135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958A52-3007-4843-8802-BC8238B34595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50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C669F-CAF8-4A2E-A6AB-922E05A4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AF371C-097F-4D5F-98DE-9D40A6E0B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E2190-84E6-4942-8E2C-641E684D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4DAE4-9E26-49AC-9E46-BD3CC2C4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1ADD50-1C83-42AD-A6EF-BDA39E13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97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9DB233-3D08-4F5C-B437-B0DC386E8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B01BA-FF60-409F-AA45-C21E4BBF6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1C391-12B2-4B2C-BEF3-6E93F15E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1765-8149-4DC3-A5ED-C855DD6F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7B97D-2A1F-49E5-88B8-08460741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492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53316-BC36-402C-A672-B183E092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13B6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F22D8-B354-4125-BA5C-285C629C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4CC63-73F2-472B-A07A-6C2EF171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02802-C5F8-4734-8833-34BF031E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0B5D9-1564-4A98-AFC8-91F16C2E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B4F510-F7E7-4064-A909-2410CB62EB7A}"/>
              </a:ext>
            </a:extLst>
          </p:cNvPr>
          <p:cNvSpPr/>
          <p:nvPr userDrawn="1"/>
        </p:nvSpPr>
        <p:spPr>
          <a:xfrm>
            <a:off x="0" y="0"/>
            <a:ext cx="423081" cy="313899"/>
          </a:xfrm>
          <a:prstGeom prst="rect">
            <a:avLst/>
          </a:prstGeom>
          <a:solidFill>
            <a:srgbClr val="5DDA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E564529-0B16-45EE-98DC-17FAECC8E6D7}"/>
              </a:ext>
            </a:extLst>
          </p:cNvPr>
          <p:cNvSpPr/>
          <p:nvPr userDrawn="1"/>
        </p:nvSpPr>
        <p:spPr>
          <a:xfrm>
            <a:off x="11781619" y="6564525"/>
            <a:ext cx="423081" cy="313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1E80DAF-22A6-4E58-A493-817292465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261" y="764006"/>
            <a:ext cx="2775898" cy="5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D092-390A-4014-AC52-192C175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97282-A922-440B-95FA-B72AE365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AA504-5C71-4D0A-B676-A5DEA29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C3849-D1DE-468A-ACC0-1930E568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3C20CE-ACC7-4E4B-9C6C-384E7B13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44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AF1D1-6328-4E4A-9CBB-770E7BCF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FE5DD-F7B4-4F7C-985D-FE36CBB1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3A2A31-1345-440E-AB88-157C9A49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659F2-BB4C-41B4-88A7-9F1E148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D6BC29-2BE3-4449-BC81-2489E4C3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1B44FB-B619-43A1-8E51-43917BD0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16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411AF-EC44-4297-9662-09F72B77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5B6D38-BD39-407E-B21E-6EBB78C8B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CCDED-2F6C-43A8-ABB7-FBE262859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1C2C0C-8C7F-4886-8C7A-641686109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010FA5-27C4-4DCC-AC55-0BC4BF6E8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D4195-5E48-48CD-929E-EED1BD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5F19E1-B6E9-47A6-95E4-EBECD1C4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3A38A-C924-4B34-BB52-DFDF737B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1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BF927-4742-448F-AB48-40D037B8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FB229-927A-40DF-9ABA-0CA7EFEF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9C5C8B-A2C0-4C95-82A4-83D6CA8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16ABC3-0638-483B-9626-814251F7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603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2680E2-865E-47C8-8B54-D0DDCC94B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36E3ED-E3AB-4AC6-A97B-9C95035C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B56030-7156-43FE-9C15-08CAFBC6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9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81A23-4B0F-485B-A10E-4634F1DD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DC768-1D79-49B1-AE99-0C570D75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B4D958-166D-4FE3-B05F-B63CC49FE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D583E0-A249-4C1B-AEC0-AE0E184B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52200B-E481-4726-91B1-757CA3C7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51E2DF-A23F-4FC3-940C-A045B7B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7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C8DE1-D991-4134-AD4F-A9F41644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7C3421-BDC8-41D2-975F-C0A184C40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888E9-FC74-4123-B360-E9775F3C9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C9284-201D-4C97-83E0-7503D2FF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B6008-F547-40A9-AAF7-A69DD75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C759B-BA82-4B27-BB3C-11112FF9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61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1C89F-1B46-4262-972B-91A02A5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AB259-3370-452E-B117-38B24DA4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03C-248C-40B8-905F-5B3257B2B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53B48-4490-4C9D-89DC-314F6D30449B}" type="datetimeFigureOut">
              <a:rPr lang="es-PE" smtClean="0"/>
              <a:t>1/03/2021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C02F9-A05E-4D74-9D35-D205461C5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77215-0C34-4E06-BE16-D2230FDD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4E0F-8C2F-4CAF-B5E0-E08F9DAE52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52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vart.com/dbforge/sql/sqldecryptor/downloa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941A-6A37-4B6F-A35F-1EB87848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286" y="1139483"/>
            <a:ext cx="9694462" cy="2289517"/>
          </a:xfrm>
        </p:spPr>
        <p:txBody>
          <a:bodyPr>
            <a:noAutofit/>
          </a:bodyPr>
          <a:lstStyle/>
          <a:p>
            <a:r>
              <a:rPr lang="es-PE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ENCRIPTACIÓN DED FUNCIONES, VISTAS Y SP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5F05-F431-44A3-96B0-80D685A55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495958"/>
            <a:ext cx="9144000" cy="1397739"/>
          </a:xfrm>
        </p:spPr>
        <p:txBody>
          <a:bodyPr>
            <a:normAutofit/>
          </a:bodyPr>
          <a:lstStyle/>
          <a:p>
            <a:endParaRPr lang="es-PE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PE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Anthony Cardenas Aquino</a:t>
            </a:r>
          </a:p>
          <a:p>
            <a:endParaRPr lang="es-PE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D401731-8640-4F1D-AFCB-A2C4B360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82" y="5663728"/>
            <a:ext cx="751035" cy="45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991BF5-42D4-44FC-B069-50E6AE3D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6" y="3956229"/>
            <a:ext cx="5302928" cy="10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4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funcion_encriptada</a:t>
            </a:r>
            <a:r>
              <a:rPr lang="es-PE" sz="32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s-P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endParaRPr lang="es-P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endParaRPr lang="es-P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P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PE" sz="3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PE" sz="3200" dirty="0">
                <a:solidFill>
                  <a:srgbClr val="FF0000"/>
                </a:solidFill>
                <a:latin typeface="Consolas" panose="020B0609020204030204" pitchFamily="49" charset="0"/>
              </a:rPr>
              <a:t>'hola mundo'</a:t>
            </a:r>
            <a:r>
              <a:rPr lang="es-PE" sz="3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s-PE" sz="4400" b="1" dirty="0"/>
          </a:p>
          <a:p>
            <a:pPr marL="914400" lvl="2" indent="0">
              <a:buNone/>
            </a:pPr>
            <a:endParaRPr lang="es-PE" sz="3600" dirty="0"/>
          </a:p>
          <a:p>
            <a:pPr marL="914400" lvl="2" indent="0">
              <a:buNone/>
            </a:pPr>
            <a:endParaRPr lang="es-PE" sz="3600" b="1" dirty="0"/>
          </a:p>
          <a:p>
            <a:pPr marL="457200" lvl="1" indent="0">
              <a:buNone/>
            </a:pPr>
            <a:endParaRPr lang="es-PE" sz="40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ENCRIPTAR FUNCIONES</a:t>
            </a:r>
          </a:p>
        </p:txBody>
      </p:sp>
    </p:spTree>
    <p:extLst>
      <p:ext uri="{BB962C8B-B14F-4D97-AF65-F5344CB8AC3E}">
        <p14:creationId xmlns:p14="http://schemas.microsoft.com/office/powerpoint/2010/main" val="31620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BA99F7-739F-43EE-A3DB-0639FF35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v_encriptado</a:t>
            </a:r>
            <a:endParaRPr lang="es-PE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endParaRPr lang="es-PE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5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PE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PE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categorias</a:t>
            </a:r>
            <a:r>
              <a:rPr lang="es-PE" sz="5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8800" dirty="0"/>
          </a:p>
          <a:p>
            <a:pPr marL="914400" lvl="2" indent="0">
              <a:buNone/>
            </a:pPr>
            <a:endParaRPr lang="es-PE" sz="8800" b="1" dirty="0"/>
          </a:p>
          <a:p>
            <a:pPr marL="457200" lvl="1" indent="0">
              <a:buNone/>
            </a:pPr>
            <a:endParaRPr lang="es-PE" sz="960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8C0C816E-D12B-4A74-9EE5-C594C5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b="1" dirty="0"/>
              <a:t>ENCRIPTAR </a:t>
            </a:r>
            <a:r>
              <a:rPr lang="es-PE" dirty="0"/>
              <a:t>VISTAS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45663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7" y="29938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ENCRIPTACIÓN STORE PROCEDURE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C80A8D-B5B4-42C0-9F5F-E7D46A64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2" y="1353777"/>
            <a:ext cx="11942748" cy="553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7" y="29938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ENCRIPTACIÓN STORE PROCEDURE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E091AE3-84AC-44D0-BA6D-B07859FC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SP_ENCRIPTADO</a:t>
            </a:r>
          </a:p>
          <a:p>
            <a:pPr marL="0" indent="0">
              <a:buNone/>
            </a:pP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s-PE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endParaRPr lang="es-P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PE" sz="4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P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HABITANTE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70165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7" y="29938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DESENCRIPTACIÓN STORE PROCEDURE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AC7B2FC-6682-49D3-BB75-12DD69E9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683" y="1523999"/>
            <a:ext cx="5894772" cy="3548325"/>
          </a:xfrm>
        </p:spPr>
      </p:pic>
      <p:pic>
        <p:nvPicPr>
          <p:cNvPr id="1026" name="Picture 2" descr="dbForge SQL Decryptor - Free download and software reviews - CNET Download">
            <a:extLst>
              <a:ext uri="{FF2B5EF4-FFF2-40B4-BE49-F238E27FC236}">
                <a16:creationId xmlns:a16="http://schemas.microsoft.com/office/drawing/2014/main" id="{2F68541D-037F-43EE-8664-F982DF27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28" y="139316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A440B1F-6CBE-4682-90CD-D9BCDB5B16CF}"/>
              </a:ext>
            </a:extLst>
          </p:cNvPr>
          <p:cNvSpPr txBox="1"/>
          <p:nvPr/>
        </p:nvSpPr>
        <p:spPr>
          <a:xfrm>
            <a:off x="1060501" y="546483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hlinkClick r:id="rId4"/>
              </a:rPr>
              <a:t>https://www.devart.com/dbforge/sql/sqldecryptor/download.html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06741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DB7DD-FA39-4655-9669-C7493818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7" y="299385"/>
            <a:ext cx="10515600" cy="1325563"/>
          </a:xfrm>
        </p:spPr>
        <p:txBody>
          <a:bodyPr>
            <a:normAutofit/>
          </a:bodyPr>
          <a:lstStyle/>
          <a:p>
            <a:r>
              <a:rPr lang="es-PE" sz="3200" b="1" dirty="0"/>
              <a:t>DESENCRIPTACIÓN STORE PROCEDURE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6AB92C1-1C21-4AD1-9A67-35BAAF7A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118" y="2485016"/>
            <a:ext cx="5469948" cy="2708421"/>
          </a:xfrm>
        </p:spPr>
      </p:pic>
      <p:pic>
        <p:nvPicPr>
          <p:cNvPr id="1026" name="Picture 2" descr="dbForge SQL Decryptor - Free download and software reviews - CNET Download">
            <a:extLst>
              <a:ext uri="{FF2B5EF4-FFF2-40B4-BE49-F238E27FC236}">
                <a16:creationId xmlns:a16="http://schemas.microsoft.com/office/drawing/2014/main" id="{2F68541D-037F-43EE-8664-F982DF27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0962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560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Open San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89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Open Sans</vt:lpstr>
      <vt:lpstr>Tema de Office</vt:lpstr>
      <vt:lpstr>ENCRIPTACIÓN DED FUNCIONES, VISTAS Y SP</vt:lpstr>
      <vt:lpstr>ENCRIPTAR FUNCIONES</vt:lpstr>
      <vt:lpstr>ENCRIPTAR VISTAS</vt:lpstr>
      <vt:lpstr>ENCRIPTACIÓN STORE PROCEDURE</vt:lpstr>
      <vt:lpstr>ENCRIPTACIÓN STORE PROCEDURE</vt:lpstr>
      <vt:lpstr>DESENCRIPTACIÓN STORE PROCEDURE</vt:lpstr>
      <vt:lpstr>DESENCRIPTACIÓN STORE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EXCEL</dc:title>
  <dc:creator>Anthony</dc:creator>
  <cp:lastModifiedBy>Anthony</cp:lastModifiedBy>
  <cp:revision>172</cp:revision>
  <dcterms:created xsi:type="dcterms:W3CDTF">2020-10-28T19:12:16Z</dcterms:created>
  <dcterms:modified xsi:type="dcterms:W3CDTF">2021-03-02T00:34:09Z</dcterms:modified>
</cp:coreProperties>
</file>