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371" r:id="rId3"/>
    <p:sldId id="372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1"/>
    <a:srgbClr val="5DDA18"/>
    <a:srgbClr val="01395E"/>
    <a:srgbClr val="2F6E0C"/>
    <a:srgbClr val="215272"/>
    <a:srgbClr val="013A5F"/>
    <a:srgbClr val="FCFDFD"/>
    <a:srgbClr val="3A5000"/>
    <a:srgbClr val="41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13B6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E80DAF-22A6-4E58-A493-817292465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61" y="764006"/>
            <a:ext cx="2775898" cy="5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286" y="1139483"/>
            <a:ext cx="9694462" cy="2289517"/>
          </a:xfrm>
        </p:spPr>
        <p:txBody>
          <a:bodyPr>
            <a:noAutofit/>
          </a:bodyPr>
          <a:lstStyle/>
          <a:p>
            <a:r>
              <a:rPr lang="es-PE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82" y="5663728"/>
            <a:ext cx="751035" cy="45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83"/>
            <a:ext cx="10515599" cy="2654888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Permite almacenar de forma permanente , una consulta en SQL Server; asimismo, genera un resultado a partir de una consulta almacenada en la vista, para finalmente ejecutar nuevos resultados como si fueran una nueva tabla.</a:t>
            </a:r>
          </a:p>
          <a:p>
            <a:pPr algn="just"/>
            <a:endParaRPr lang="es-MX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VIEW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83"/>
            <a:ext cx="10515599" cy="35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v_categorias</a:t>
            </a:r>
            <a:endParaRPr lang="es-P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P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categorias</a:t>
            </a:r>
            <a:r>
              <a:rPr lang="es-PE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MX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88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60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Open Sans</vt:lpstr>
      <vt:lpstr>Tema de Office</vt:lpstr>
      <vt:lpstr>VISTAS</vt:lpstr>
      <vt:lpstr>¿QUÉ ES?</vt:lpstr>
      <vt:lpstr>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</cp:lastModifiedBy>
  <cp:revision>171</cp:revision>
  <dcterms:created xsi:type="dcterms:W3CDTF">2020-10-28T19:12:16Z</dcterms:created>
  <dcterms:modified xsi:type="dcterms:W3CDTF">2021-03-01T22:21:31Z</dcterms:modified>
</cp:coreProperties>
</file>