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8" r:id="rId4"/>
  </p:sldMasterIdLst>
  <p:notesMasterIdLst>
    <p:notesMasterId r:id="rId36"/>
  </p:notesMasterIdLst>
  <p:sldIdLst>
    <p:sldId id="256" r:id="rId5"/>
    <p:sldId id="273" r:id="rId6"/>
    <p:sldId id="259" r:id="rId7"/>
    <p:sldId id="295" r:id="rId8"/>
    <p:sldId id="265" r:id="rId9"/>
    <p:sldId id="262" r:id="rId10"/>
    <p:sldId id="263" r:id="rId11"/>
    <p:sldId id="274" r:id="rId12"/>
    <p:sldId id="266" r:id="rId13"/>
    <p:sldId id="296"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69" r:id="rId27"/>
    <p:sldId id="288" r:id="rId28"/>
    <p:sldId id="289" r:id="rId29"/>
    <p:sldId id="290" r:id="rId30"/>
    <p:sldId id="291" r:id="rId31"/>
    <p:sldId id="292" r:id="rId32"/>
    <p:sldId id="297" r:id="rId33"/>
    <p:sldId id="293" r:id="rId34"/>
    <p:sldId id="268" r:id="rId35"/>
  </p:sldIdLst>
  <p:sldSz cx="18288000" cy="10287000"/>
  <p:notesSz cx="6858000" cy="9144000"/>
  <p:embeddedFontLst>
    <p:embeddedFont>
      <p:font typeface="Muli" panose="020B0604020202020204" charset="0"/>
      <p:regular r:id="rId37"/>
      <p:bold r:id="rId38"/>
      <p:italic r:id="rId39"/>
      <p:boldItalic r:id="rId40"/>
    </p:embeddedFont>
    <p:embeddedFont>
      <p:font typeface="Muli Black" panose="020B0604020202020204" charset="0"/>
      <p:bold r:id="rId41"/>
      <p:italic r:id="rId42"/>
      <p:boldItalic r:id="rId43"/>
    </p:embeddedFont>
    <p:embeddedFont>
      <p:font typeface="Muli ExtraBold" panose="020B0604020202020204" charset="0"/>
      <p:bold r:id="rId44"/>
      <p:italic r:id="rId45"/>
      <p:boldItalic r:id="rId46"/>
    </p:embeddedFont>
    <p:embeddedFont>
      <p:font typeface="Muli Light" panose="020B0604020202020204" charset="0"/>
      <p:regular r:id="rId47"/>
      <p:italic r:id="rId48"/>
    </p:embeddedFont>
    <p:embeddedFont>
      <p:font typeface="Nunito Sans" pitchFamily="2"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633CA06-385B-3B52-746A-CDEF2EA95E15}" name="John Thuline" initials="JT" userId="S::john.thuline@logicalposition.com::39bed028-95cc-405d-a5ff-5b2735cbc868" providerId="AD"/>
  <p188:author id="{A934CB09-B3B8-682D-07D7-F53C1636F96A}" name="Randy Weber" initials="RW" userId="S::randy.weber@logicalposition.com::0a9479d7-46eb-4e07-a07c-ac6966bbd03c" providerId="AD"/>
  <p188:author id="{D6B3D7AD-1BBD-32F8-3971-DF19652DA2AF}" name="Julie Zysk" initials="JZ" userId="S::julie.zysk@logicalposition.com::517d7a69-8393-4205-bdda-f20cfc4d6741" providerId="AD"/>
  <p188:author id="{E425B8C0-0F4F-D140-D3EC-4317E71785D4}" name="Stephanie Swanston" initials="SS" userId="S::stephanie.swanston@logicalposition.com::a1ffd76a-fbd4-44e8-bd47-01d124d0bd2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BAC18A-3773-901F-FB72-1C797833700C}" v="1" dt="2023-08-21T12:56:25.125"/>
    <p1510:client id="{C1C57F10-7D40-4FAD-9B65-88C490D2C0C1}" v="1" dt="2023-03-21T19:07:17.3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252" autoAdjust="0"/>
  </p:normalViewPr>
  <p:slideViewPr>
    <p:cSldViewPr snapToGrid="0">
      <p:cViewPr varScale="1">
        <p:scale>
          <a:sx n="91" d="100"/>
          <a:sy n="91" d="100"/>
        </p:scale>
        <p:origin x="48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presProps" Target="presProps.xml"/><Relationship Id="rId58" Type="http://schemas.microsoft.com/office/2018/10/relationships/authors" Target="author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15.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6.xml"/><Relationship Id="rId41" Type="http://schemas.openxmlformats.org/officeDocument/2006/relationships/font" Target="fonts/font5.fntdata"/><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8.fntdata"/><Relationship Id="rId52"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upport.google.com/webmasters/answer/7687615?hl=en"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2159b46c9b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2159b46c9b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53131fb93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53131fb93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Your sitemap contains broken and redirected pages. You can view the broken pages here, and the redirected pages here. Your sitemap should only contain 2xx-status pages. Your sitemap contains orphaned pages. If they are relevant pages, we recommend linking them on your site. If they are not relevant, we recommend removing them from your sitemap. You can view them here. </a:t>
            </a:r>
          </a:p>
          <a:p>
            <a:pPr marL="0" indent="0">
              <a:buNone/>
            </a:pPr>
            <a:endParaRPr lang="en-US" dirty="0"/>
          </a:p>
          <a:p>
            <a:pPr marL="0" indent="0">
              <a:buNone/>
            </a:pPr>
            <a:r>
              <a:rPr lang="en-US" dirty="0"/>
              <a:t>We could not find a sitemap. We recommend creating a sitemap and submitting it through Google Search Console. </a:t>
            </a:r>
          </a:p>
          <a:p>
            <a:pPr marL="0" indent="0">
              <a:buNone/>
            </a:pPr>
            <a:endParaRPr lang="en-US" dirty="0"/>
          </a:p>
          <a:p>
            <a:pPr marL="0" indent="0">
              <a:buNone/>
            </a:pPr>
            <a:r>
              <a:rPr lang="en-US" dirty="0"/>
              <a:t>We found your sitemap, which looks correct according to best SEO practices. It’s located here:</a:t>
            </a:r>
          </a:p>
          <a:p>
            <a:pPr marL="0" indent="0">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We found canonicalized URLs in your sitemap. We recommend only having pages you want to be indexed in your xml sitemap.</a:t>
            </a:r>
          </a:p>
          <a:p>
            <a:pPr marL="0" indent="0">
              <a:buNone/>
            </a:pPr>
            <a:endParaRPr lang="en-US" dirty="0"/>
          </a:p>
          <a:p>
            <a:pPr marL="0" indent="0">
              <a:buNone/>
            </a:pPr>
            <a:endParaRPr lang="en-US" dirty="0"/>
          </a:p>
          <a:p>
            <a:pPr marL="0" lvl="0" indent="0" algn="l">
              <a:spcBef>
                <a:spcPts val="0"/>
              </a:spcBef>
              <a:spcAft>
                <a:spcPts val="0"/>
              </a:spcAft>
              <a:buNone/>
            </a:pPr>
            <a:endParaRPr dirty="0"/>
          </a:p>
        </p:txBody>
      </p:sp>
    </p:spTree>
    <p:extLst>
      <p:ext uri="{BB962C8B-B14F-4D97-AF65-F5344CB8AC3E}">
        <p14:creationId xmlns:p14="http://schemas.microsoft.com/office/powerpoint/2010/main" val="2085120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53131fb93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53131fb93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We found that your site does not have a robots.txt file. We recommend creating a robots.txt file, so you can block pages that do not need to be indexed.</a:t>
            </a:r>
          </a:p>
          <a:p>
            <a:pPr marL="0" indent="0">
              <a:buNone/>
            </a:pPr>
            <a:endParaRPr lang="en-US"/>
          </a:p>
          <a:p>
            <a:pPr marL="0" indent="0">
              <a:buNone/>
            </a:pPr>
            <a:r>
              <a:rPr lang="en-US"/>
              <a:t>We found that your site has pages that should be indexed being blocked by </a:t>
            </a:r>
            <a:r>
              <a:rPr lang="en-US" err="1"/>
              <a:t>noindex</a:t>
            </a:r>
            <a:r>
              <a:rPr lang="en-US"/>
              <a:t> tags. We recommend removing the </a:t>
            </a:r>
            <a:r>
              <a:rPr lang="en-US" err="1"/>
              <a:t>noindex</a:t>
            </a:r>
            <a:r>
              <a:rPr lang="en-US"/>
              <a:t> tags to prevent this. </a:t>
            </a:r>
          </a:p>
          <a:p>
            <a:pPr marL="0" indent="0">
              <a:buNone/>
            </a:pPr>
            <a:endParaRPr lang="en-US"/>
          </a:p>
          <a:p>
            <a:pPr marL="0" indent="0">
              <a:buNone/>
            </a:pPr>
            <a:r>
              <a:rPr lang="en-US"/>
              <a:t>We found that your site has a robots.txt file; however, it does not block shopping cart pages, pages that contain login information, and other account pages. We recommend updating the robots.txt file to block these pages.</a:t>
            </a:r>
          </a:p>
          <a:p>
            <a:pPr marL="0" lvl="0" indent="0" algn="l">
              <a:spcBef>
                <a:spcPts val="0"/>
              </a:spcBef>
              <a:spcAft>
                <a:spcPts val="0"/>
              </a:spcAft>
              <a:buNone/>
            </a:pPr>
            <a:endParaRPr/>
          </a:p>
        </p:txBody>
      </p:sp>
    </p:spTree>
    <p:extLst>
      <p:ext uri="{BB962C8B-B14F-4D97-AF65-F5344CB8AC3E}">
        <p14:creationId xmlns:p14="http://schemas.microsoft.com/office/powerpoint/2010/main" val="2704617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53131fb93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53131fb93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We found that your website does not have structured data. Structured data can be beneficial to you and your customers. Accurate structured data can help with rankings, while visitors immediately receive pertinent information about the website. We recommend creating structured data for your website.</a:t>
            </a:r>
          </a:p>
          <a:p>
            <a:pPr marL="0" indent="0">
              <a:buNone/>
            </a:pPr>
            <a:endParaRPr lang="en-US"/>
          </a:p>
          <a:p>
            <a:pPr marL="0" indent="0">
              <a:buNone/>
            </a:pPr>
            <a:r>
              <a:rPr lang="en-US"/>
              <a:t>We found that your website has structured data; however, there are # items with errors. We recommend updating the missing fields or descriptions to eliminate these errors.</a:t>
            </a:r>
          </a:p>
          <a:p>
            <a:pPr marL="0" indent="0">
              <a:buNone/>
            </a:pPr>
            <a:endParaRPr lang="en-US"/>
          </a:p>
          <a:p>
            <a:pPr marL="0" lvl="0" indent="0" algn="l">
              <a:spcBef>
                <a:spcPts val="0"/>
              </a:spcBef>
              <a:spcAft>
                <a:spcPts val="0"/>
              </a:spcAft>
              <a:buNone/>
            </a:pPr>
            <a:endParaRPr/>
          </a:p>
        </p:txBody>
      </p:sp>
    </p:spTree>
    <p:extLst>
      <p:ext uri="{BB962C8B-B14F-4D97-AF65-F5344CB8AC3E}">
        <p14:creationId xmlns:p14="http://schemas.microsoft.com/office/powerpoint/2010/main" val="702209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19a6b5a434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19a6b5a434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8200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159b46c9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159b46c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5238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159b46c9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159b46c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1831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159b46c9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159b46c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1167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159b46c9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159b46c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We also found duplicate content . </a:t>
            </a:r>
          </a:p>
          <a:p>
            <a:pPr marL="0" indent="0">
              <a:buNone/>
            </a:pPr>
            <a:endParaRPr lang="en-US" dirty="0"/>
          </a:p>
          <a:p>
            <a:pPr marL="0" indent="0">
              <a:buNone/>
            </a:pPr>
            <a:r>
              <a:rPr lang="en-US" dirty="0"/>
              <a:t>After reviewing your site, we found that you have quite a bit of content. While this is a great start, we recommend adding keyword-targeted content. This will help crawlers understand the products and services your website offers, and you will also be able to rank better in the long run. </a:t>
            </a:r>
          </a:p>
          <a:p>
            <a:pPr marL="0" indent="0">
              <a:buNone/>
            </a:pPr>
            <a:endParaRPr lang="en-US" dirty="0"/>
          </a:p>
          <a:p>
            <a:pPr marL="0" indent="0">
              <a:buNone/>
            </a:pPr>
            <a:r>
              <a:rPr lang="en-US" dirty="0"/>
              <a:t>We found that you have unique and substantial content on your site. </a:t>
            </a:r>
          </a:p>
          <a:p>
            <a:pPr marL="0" indent="0">
              <a:buNone/>
            </a:pPr>
            <a:endParaRPr lang="en-US" dirty="0"/>
          </a:p>
          <a:p>
            <a:pPr marL="0" indent="0">
              <a:buNone/>
            </a:pPr>
            <a:r>
              <a:rPr lang="en-US" dirty="0"/>
              <a:t>We found that you have thin content. We recommend adding more content to your website’s pages. This will helps crawlers understand the products and services your website offers. This can also help your site rank better in the long run.</a:t>
            </a:r>
          </a:p>
          <a:p>
            <a:pPr marL="0" indent="0">
              <a:buNone/>
            </a:pPr>
            <a:endParaRPr lang="en-US" dirty="0"/>
          </a:p>
          <a:p>
            <a:pPr marL="0" indent="0">
              <a:buNone/>
            </a:pPr>
            <a:endParaRPr lang="en-US" dirty="0"/>
          </a:p>
          <a:p>
            <a:pPr marL="0" lvl="0" indent="0" algn="l">
              <a:spcBef>
                <a:spcPts val="0"/>
              </a:spcBef>
              <a:spcAft>
                <a:spcPts val="0"/>
              </a:spcAft>
              <a:buNone/>
            </a:pPr>
            <a:endParaRPr dirty="0"/>
          </a:p>
        </p:txBody>
      </p:sp>
    </p:spTree>
    <p:extLst>
      <p:ext uri="{BB962C8B-B14F-4D97-AF65-F5344CB8AC3E}">
        <p14:creationId xmlns:p14="http://schemas.microsoft.com/office/powerpoint/2010/main" val="16416230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159b46c9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159b46c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We found that there are several instances of duplicate content across your site, primarily on your category pages. We recommend writing original content for each page. This can increase readability and rankings.</a:t>
            </a:r>
          </a:p>
          <a:p>
            <a:pPr marL="0" indent="0">
              <a:buNone/>
            </a:pPr>
            <a:endParaRPr lang="en-US" dirty="0"/>
          </a:p>
          <a:p>
            <a:pPr marL="0" lvl="0" indent="0" algn="l">
              <a:spcBef>
                <a:spcPts val="0"/>
              </a:spcBef>
              <a:spcAft>
                <a:spcPts val="0"/>
              </a:spcAft>
              <a:buNone/>
            </a:pPr>
            <a:endParaRPr dirty="0"/>
          </a:p>
        </p:txBody>
      </p:sp>
    </p:spTree>
    <p:extLst>
      <p:ext uri="{BB962C8B-B14F-4D97-AF65-F5344CB8AC3E}">
        <p14:creationId xmlns:p14="http://schemas.microsoft.com/office/powerpoint/2010/main" val="34745339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159b46c9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159b46c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a:t>We found that your site could benefit from visible CTAs. Clear contact forms, phone numbers, and addresses can help with click-through-rate and conversions. We recommend creating accurate and visible CTAs throughout your website.</a:t>
            </a:r>
          </a:p>
          <a:p>
            <a:pPr marL="0" lvl="0" indent="0" algn="l">
              <a:spcBef>
                <a:spcPts val="0"/>
              </a:spcBef>
              <a:spcAft>
                <a:spcPts val="0"/>
              </a:spcAft>
              <a:buNone/>
            </a:pPr>
            <a:endParaRPr/>
          </a:p>
        </p:txBody>
      </p:sp>
    </p:spTree>
    <p:extLst>
      <p:ext uri="{BB962C8B-B14F-4D97-AF65-F5344CB8AC3E}">
        <p14:creationId xmlns:p14="http://schemas.microsoft.com/office/powerpoint/2010/main" val="3681180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159b46c9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159b46c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36189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19a6b5a434_1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19a6b5a434_1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72304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19a6b5a434_1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19a6b5a434_1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We found that your website’s images have image alt-text. </a:t>
            </a:r>
          </a:p>
        </p:txBody>
      </p:sp>
    </p:spTree>
    <p:extLst>
      <p:ext uri="{BB962C8B-B14F-4D97-AF65-F5344CB8AC3E}">
        <p14:creationId xmlns:p14="http://schemas.microsoft.com/office/powerpoint/2010/main" val="1941214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19a6b5a434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19a6b5a434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10987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89dccf37b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89dccf37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We found that your site has # broken internal links and # broken external links. You can find the broken internal links here, and the broken external links here. Google Search Console also found # 404 errors; they can be found here. However, we identified that only # need to be addressed. # crawl anomalies were also found, they can be found here. It also found # soft 404 errors, which can be found here. A soft 404 is a URL that returns a page telling the user that the page does not exist and also a 200-level (success) code. In some cases, it might be a page with little or no content--for example, a sparsely populated or empty page. If there is a new URL for any of these 404 errors, we recommend redirecting the broken URL to that new page. If no URL exists, we recommend redirecting the broken URL to a relevant 2xx page. We recommend replacing the broken links with a new link or removing them from any pages they appear on.</a:t>
            </a:r>
          </a:p>
          <a:p>
            <a:pPr marL="0" indent="0">
              <a:buNone/>
            </a:pPr>
            <a:endParaRPr lang="en-US" dirty="0"/>
          </a:p>
          <a:p>
            <a:pPr marL="0" indent="0">
              <a:buNone/>
            </a:pPr>
            <a:r>
              <a:rPr lang="en-US" dirty="0"/>
              <a:t>We also found that you do not have a proper 404 page. We recommend creating a custom 404 page.</a:t>
            </a:r>
          </a:p>
          <a:p>
            <a:pPr marL="0" lvl="0" indent="0" algn="l">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19a6b5a434_1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19a6b5a434_1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We found that your pages do not have canonicals; however, it looks like canonicals are unnecessary at the moment since you do not have a lot of duplicate content. If you add a blog, canonicals may be necessary.</a:t>
            </a:r>
          </a:p>
          <a:p>
            <a:pPr marL="0" indent="0">
              <a:buNone/>
            </a:pPr>
            <a:endParaRPr lang="en-US"/>
          </a:p>
          <a:p>
            <a:pPr marL="0" indent="0">
              <a:buNone/>
            </a:pPr>
            <a:r>
              <a:rPr lang="en-US"/>
              <a:t>We found that your pages do not have canonicals. We recommend pointing filtered or paginated pages back to the first page to avoid duplicate content. </a:t>
            </a:r>
          </a:p>
          <a:p>
            <a:pPr marL="0" indent="0">
              <a:buNone/>
            </a:pPr>
            <a:endParaRPr lang="en-US"/>
          </a:p>
          <a:p>
            <a:pPr marL="0" indent="0">
              <a:buNone/>
            </a:pPr>
            <a:r>
              <a:rPr lang="en-US"/>
              <a:t>We found that your canonicals are not set up properly. We recommend pointing filtered or paginated pages back to the first page to avoid duplicate content.  This includes tagged collection pages, which are dynamically generated and cannot be edited. We recommend pointing tagged pages back to the original collection page. </a:t>
            </a:r>
          </a:p>
          <a:p>
            <a:pPr marL="0" indent="0">
              <a:buNone/>
            </a:pPr>
            <a:endParaRPr lang="en-US"/>
          </a:p>
          <a:p>
            <a:pPr marL="0" indent="0">
              <a:buNone/>
            </a:pPr>
            <a:endParaRPr lang="en-US"/>
          </a:p>
          <a:p>
            <a:pPr marL="0" indent="0">
              <a:buNone/>
            </a:pPr>
            <a:endParaRPr lang="en-US"/>
          </a:p>
          <a:p>
            <a:pPr marL="0" lvl="0" indent="0" algn="l">
              <a:spcBef>
                <a:spcPts val="0"/>
              </a:spcBef>
              <a:spcAft>
                <a:spcPts val="0"/>
              </a:spcAft>
              <a:buNone/>
            </a:pPr>
            <a:endParaRPr/>
          </a:p>
        </p:txBody>
      </p:sp>
    </p:spTree>
    <p:extLst>
      <p:ext uri="{BB962C8B-B14F-4D97-AF65-F5344CB8AC3E}">
        <p14:creationId xmlns:p14="http://schemas.microsoft.com/office/powerpoint/2010/main" val="8523501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89dccf37b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89dccf37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We found # internal redirect links and # external redirect links on your site. You can find the internal redirect links here, and the external redirect links here. We recommend correcting these links with their new 2XX-status URLs. </a:t>
            </a:r>
          </a:p>
          <a:p>
            <a:pPr marL="0" indent="0">
              <a:buNone/>
            </a:pPr>
            <a:endParaRPr lang="en-US" dirty="0"/>
          </a:p>
          <a:p>
            <a:pPr marL="0" indent="0">
              <a:buNone/>
            </a:pPr>
            <a:r>
              <a:rPr lang="en-US" dirty="0"/>
              <a:t>We also found that your site loads both HTTPS and non-HTTPS, WWW and non-WWW. We also found that your site loads with and without a trailing “/”. This can create duplicate content. We recommend redirecting your site to HTTPS, WWW/non-WWW, or with or without the trailing “/” version of your site. </a:t>
            </a:r>
          </a:p>
          <a:p>
            <a:pPr marL="0" indent="0">
              <a:buNone/>
            </a:pPr>
            <a:endParaRPr lang="en-US" dirty="0"/>
          </a:p>
          <a:p>
            <a:pPr marL="0" indent="0">
              <a:buNone/>
            </a:pPr>
            <a:r>
              <a:rPr lang="en-US" dirty="0"/>
              <a:t>We also found redirect chains and loops. </a:t>
            </a:r>
          </a:p>
          <a:p>
            <a:pPr marL="0" indent="0">
              <a:buNone/>
            </a:pPr>
            <a:endParaRPr lang="en-US" dirty="0"/>
          </a:p>
          <a:p>
            <a:pPr marL="0" indent="0">
              <a:buNone/>
            </a:pPr>
            <a:r>
              <a:rPr lang="en-US" dirty="0"/>
              <a:t>We found that the product pages linked on your site do not reflect the format of the ones listed in your sitemap. We recommend linking the /products version of your pages.</a:t>
            </a:r>
          </a:p>
          <a:p>
            <a:pPr marL="0" indent="0">
              <a:buNone/>
            </a:pPr>
            <a:endParaRPr lang="en-US" dirty="0"/>
          </a:p>
          <a:p>
            <a:pPr marL="0" indent="0">
              <a:buNone/>
            </a:pPr>
            <a:endParaRPr lang="en-US" dirty="0"/>
          </a:p>
          <a:p>
            <a:pPr marL="0" lvl="0" indent="0" algn="l">
              <a:spcBef>
                <a:spcPts val="0"/>
              </a:spcBef>
              <a:spcAft>
                <a:spcPts val="0"/>
              </a:spcAft>
              <a:buNone/>
            </a:pPr>
            <a:endParaRPr dirty="0"/>
          </a:p>
        </p:txBody>
      </p:sp>
    </p:spTree>
    <p:extLst>
      <p:ext uri="{BB962C8B-B14F-4D97-AF65-F5344CB8AC3E}">
        <p14:creationId xmlns:p14="http://schemas.microsoft.com/office/powerpoint/2010/main" val="19540676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159b46c9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159b46c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We found that your site is not secure, as it does not load in HTTPS. We recommend that your site switch to HTTPS. </a:t>
            </a:r>
          </a:p>
          <a:p>
            <a:pPr marL="0" indent="0">
              <a:buNone/>
            </a:pPr>
            <a:endParaRPr lang="en-US"/>
          </a:p>
          <a:p>
            <a:pPr marL="0" indent="0">
              <a:buNone/>
            </a:pPr>
            <a:r>
              <a:rPr lang="en-US"/>
              <a:t>We found that your site has HTTPS; however, the SSL certificate has expired. We recommend renewing your SSL certificate. </a:t>
            </a:r>
          </a:p>
          <a:p>
            <a:pPr marL="0" indent="0">
              <a:buNone/>
            </a:pPr>
            <a:endParaRPr lang="en-US"/>
          </a:p>
          <a:p>
            <a:pPr marL="0" indent="0">
              <a:buNone/>
            </a:pPr>
            <a:r>
              <a:rPr lang="en-US"/>
              <a:t>We found that your site has HTTPS; however, it loads mixed resources. We recommend ensuring that your site’s resources load securely.</a:t>
            </a:r>
            <a:endParaRPr/>
          </a:p>
        </p:txBody>
      </p:sp>
    </p:spTree>
    <p:extLst>
      <p:ext uri="{BB962C8B-B14F-4D97-AF65-F5344CB8AC3E}">
        <p14:creationId xmlns:p14="http://schemas.microsoft.com/office/powerpoint/2010/main" val="16240988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159b46c9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159b46c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13060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19a6b5a434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19a6b5a434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52304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89dccf37b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89dccf37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Increasing your site’s authority is an important step in raising your overall rankings. During the course of your campaign we will work to build relevant backlinks. This can potentially raise your site’s overall authority in the eyes of the search engines. </a:t>
            </a:r>
          </a:p>
          <a:p>
            <a:pPr marL="0" indent="0">
              <a:buNone/>
            </a:pPr>
            <a:endParaRPr lang="en-US" dirty="0"/>
          </a:p>
          <a:p>
            <a:pPr marL="0" lvl="0" indent="0" algn="l">
              <a:spcBef>
                <a:spcPts val="0"/>
              </a:spcBef>
              <a:spcAft>
                <a:spcPts val="0"/>
              </a:spcAft>
              <a:buNone/>
            </a:pPr>
            <a:endParaRPr dirty="0"/>
          </a:p>
        </p:txBody>
      </p:sp>
    </p:spTree>
    <p:extLst>
      <p:ext uri="{BB962C8B-B14F-4D97-AF65-F5344CB8AC3E}">
        <p14:creationId xmlns:p14="http://schemas.microsoft.com/office/powerpoint/2010/main" val="1272654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19a6b5a434_1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19a6b5a434_1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159b46c9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159b46c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We found # broken backlinks. You can view them here. To help maintain your website’s authority, we recommend fixing broken backlinks from relevant, high-authority domains. </a:t>
            </a:r>
          </a:p>
          <a:p>
            <a:pPr marL="0" indent="0">
              <a:buNone/>
            </a:pPr>
            <a:endParaRPr lang="en-US" dirty="0"/>
          </a:p>
          <a:p>
            <a:pPr marL="0" lvl="0" indent="0" algn="l">
              <a:spcBef>
                <a:spcPts val="0"/>
              </a:spcBef>
              <a:spcAft>
                <a:spcPts val="0"/>
              </a:spcAft>
              <a:buNone/>
            </a:pPr>
            <a:endParaRPr dirty="0"/>
          </a:p>
        </p:txBody>
      </p:sp>
    </p:spTree>
    <p:extLst>
      <p:ext uri="{BB962C8B-B14F-4D97-AF65-F5344CB8AC3E}">
        <p14:creationId xmlns:p14="http://schemas.microsoft.com/office/powerpoint/2010/main" val="23591424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2159b46c9b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2159b46c9b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282f8e19a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282f8e19a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53131fb93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53131fb93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19a6b5a434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19a6b5a434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19a6b5a434_1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19a6b5a434_1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OSRS ONLY: IF WE DON’T HAVE SEARCH CONSOLE </a:t>
            </a:r>
          </a:p>
          <a:p>
            <a:pPr marL="0" indent="0">
              <a:buNone/>
            </a:pPr>
            <a:r>
              <a:rPr lang="en-US">
                <a:hlinkClick r:id="rId3"/>
              </a:rPr>
              <a:t>https://support.google.com/webmasters/answer/7687615?hl=en</a:t>
            </a:r>
            <a:endParaRPr lang="en-US"/>
          </a:p>
          <a:p>
            <a:pPr marL="0" indent="0">
              <a:buNone/>
            </a:pPr>
            <a:endParaRPr lang="en-US"/>
          </a:p>
          <a:p>
            <a:pPr marL="0" lvl="0" indent="0" algn="l">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2159b46c9b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2159b46c9b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5510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88342ddd18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88342ddd18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We found that # of your pages are NOT mobile-friendly. We recommend making your pages mobile-friendly, so visitors can easily view your site on their mobile devices.</a:t>
            </a:r>
          </a:p>
          <a:p>
            <a:pPr marL="0" indent="0">
              <a:buNone/>
            </a:pPr>
            <a:endParaRPr lang="en-US" dirty="0"/>
          </a:p>
          <a:p>
            <a:pPr marL="0" indent="0">
              <a:buNone/>
            </a:pPr>
            <a:r>
              <a:rPr lang="en-US" dirty="0"/>
              <a:t>IF WE DON’T HAVE SEARCH CONSOLE ACCESS </a:t>
            </a:r>
          </a:p>
          <a:p>
            <a:pPr marL="0" indent="0">
              <a:buNone/>
            </a:pPr>
            <a:r>
              <a:rPr lang="en-US" dirty="0"/>
              <a:t>We use Google’s Mobile-Friendly Test to ensure your homepage is mobile-friendly.</a:t>
            </a:r>
          </a:p>
          <a:p>
            <a:pPr marL="0" indent="0">
              <a:buNone/>
            </a:pPr>
            <a:endParaRPr lang="en-US" dirty="0"/>
          </a:p>
          <a:p>
            <a:pPr marL="0" indent="0">
              <a:buNone/>
            </a:pPr>
            <a:endParaRPr lang="en-US" dirty="0"/>
          </a:p>
          <a:p>
            <a:pPr marL="0" indent="0">
              <a:buNone/>
            </a:pPr>
            <a:endParaRPr lang="en-US" dirty="0"/>
          </a:p>
          <a:p>
            <a:pPr marL="0" lvl="0" indent="0" algn="l">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Blue">
  <p:cSld name="TITLE_1">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858173" y="3922142"/>
            <a:ext cx="16146600" cy="3029400"/>
          </a:xfrm>
          <a:prstGeom prst="rect">
            <a:avLst/>
          </a:prstGeom>
        </p:spPr>
        <p:txBody>
          <a:bodyPr spcFirstLastPara="1" wrap="square" lIns="182850" tIns="182850" rIns="182850" bIns="182850" anchor="b" anchorCtr="0">
            <a:noAutofit/>
          </a:bodyPr>
          <a:lstStyle>
            <a:lvl1pPr lvl="0" rtl="0">
              <a:spcBef>
                <a:spcPts val="0"/>
              </a:spcBef>
              <a:spcAft>
                <a:spcPts val="0"/>
              </a:spcAft>
              <a:buSzPts val="8000"/>
              <a:buNone/>
              <a:defRPr sz="8000"/>
            </a:lvl1pPr>
            <a:lvl2pPr lvl="1" rtl="0">
              <a:spcBef>
                <a:spcPts val="0"/>
              </a:spcBef>
              <a:spcAft>
                <a:spcPts val="0"/>
              </a:spcAft>
              <a:buSzPts val="10400"/>
              <a:buNone/>
              <a:defRPr sz="10400"/>
            </a:lvl2pPr>
            <a:lvl3pPr lvl="2" rtl="0">
              <a:spcBef>
                <a:spcPts val="0"/>
              </a:spcBef>
              <a:spcAft>
                <a:spcPts val="0"/>
              </a:spcAft>
              <a:buSzPts val="10400"/>
              <a:buNone/>
              <a:defRPr sz="10400"/>
            </a:lvl3pPr>
            <a:lvl4pPr lvl="3" rtl="0">
              <a:spcBef>
                <a:spcPts val="0"/>
              </a:spcBef>
              <a:spcAft>
                <a:spcPts val="0"/>
              </a:spcAft>
              <a:buSzPts val="10400"/>
              <a:buNone/>
              <a:defRPr sz="10400"/>
            </a:lvl4pPr>
            <a:lvl5pPr lvl="4" rtl="0">
              <a:spcBef>
                <a:spcPts val="0"/>
              </a:spcBef>
              <a:spcAft>
                <a:spcPts val="0"/>
              </a:spcAft>
              <a:buSzPts val="10400"/>
              <a:buNone/>
              <a:defRPr sz="10400"/>
            </a:lvl5pPr>
            <a:lvl6pPr lvl="5" rtl="0">
              <a:spcBef>
                <a:spcPts val="0"/>
              </a:spcBef>
              <a:spcAft>
                <a:spcPts val="0"/>
              </a:spcAft>
              <a:buSzPts val="10400"/>
              <a:buNone/>
              <a:defRPr sz="10400"/>
            </a:lvl6pPr>
            <a:lvl7pPr lvl="6" rtl="0">
              <a:spcBef>
                <a:spcPts val="0"/>
              </a:spcBef>
              <a:spcAft>
                <a:spcPts val="0"/>
              </a:spcAft>
              <a:buSzPts val="10400"/>
              <a:buNone/>
              <a:defRPr sz="10400"/>
            </a:lvl7pPr>
            <a:lvl8pPr lvl="7" rtl="0">
              <a:spcBef>
                <a:spcPts val="0"/>
              </a:spcBef>
              <a:spcAft>
                <a:spcPts val="0"/>
              </a:spcAft>
              <a:buSzPts val="10400"/>
              <a:buNone/>
              <a:defRPr sz="10400"/>
            </a:lvl8pPr>
            <a:lvl9pPr lvl="8" rtl="0">
              <a:spcBef>
                <a:spcPts val="0"/>
              </a:spcBef>
              <a:spcAft>
                <a:spcPts val="0"/>
              </a:spcAft>
              <a:buSzPts val="10400"/>
              <a:buNone/>
              <a:defRPr sz="10400"/>
            </a:lvl9pPr>
          </a:lstStyle>
          <a:p>
            <a:endParaRPr/>
          </a:p>
        </p:txBody>
      </p:sp>
      <p:sp>
        <p:nvSpPr>
          <p:cNvPr id="11" name="Google Shape;11;p2"/>
          <p:cNvSpPr txBox="1">
            <a:spLocks noGrp="1"/>
          </p:cNvSpPr>
          <p:nvPr>
            <p:ph type="subTitle" idx="1"/>
          </p:nvPr>
        </p:nvSpPr>
        <p:spPr>
          <a:xfrm>
            <a:off x="918300" y="6924942"/>
            <a:ext cx="11392200" cy="1708800"/>
          </a:xfrm>
          <a:prstGeom prst="rect">
            <a:avLst/>
          </a:prstGeom>
        </p:spPr>
        <p:txBody>
          <a:bodyPr spcFirstLastPara="1" wrap="square" lIns="182850" tIns="182850" rIns="182850" bIns="182850" anchor="t" anchorCtr="0">
            <a:noAutofit/>
          </a:bodyPr>
          <a:lstStyle>
            <a:lvl1pPr lvl="0" rtl="0">
              <a:lnSpc>
                <a:spcPct val="100000"/>
              </a:lnSpc>
              <a:spcBef>
                <a:spcPts val="0"/>
              </a:spcBef>
              <a:spcAft>
                <a:spcPts val="0"/>
              </a:spcAft>
              <a:buSzPts val="3200"/>
              <a:buNone/>
              <a:defRPr sz="3200"/>
            </a:lvl1pPr>
            <a:lvl2pPr lvl="1" rtl="0">
              <a:lnSpc>
                <a:spcPct val="100000"/>
              </a:lnSpc>
              <a:spcBef>
                <a:spcPts val="0"/>
              </a:spcBef>
              <a:spcAft>
                <a:spcPts val="0"/>
              </a:spcAft>
              <a:buSzPts val="3200"/>
              <a:buNone/>
              <a:defRPr sz="3200"/>
            </a:lvl2pPr>
            <a:lvl3pPr lvl="2" rtl="0">
              <a:lnSpc>
                <a:spcPct val="100000"/>
              </a:lnSpc>
              <a:spcBef>
                <a:spcPts val="0"/>
              </a:spcBef>
              <a:spcAft>
                <a:spcPts val="0"/>
              </a:spcAft>
              <a:buSzPts val="3200"/>
              <a:buNone/>
              <a:defRPr sz="3200"/>
            </a:lvl3pPr>
            <a:lvl4pPr lvl="3" rtl="0">
              <a:lnSpc>
                <a:spcPct val="100000"/>
              </a:lnSpc>
              <a:spcBef>
                <a:spcPts val="0"/>
              </a:spcBef>
              <a:spcAft>
                <a:spcPts val="0"/>
              </a:spcAft>
              <a:buSzPts val="3200"/>
              <a:buNone/>
              <a:defRPr sz="3200"/>
            </a:lvl4pPr>
            <a:lvl5pPr lvl="4" rtl="0">
              <a:lnSpc>
                <a:spcPct val="100000"/>
              </a:lnSpc>
              <a:spcBef>
                <a:spcPts val="0"/>
              </a:spcBef>
              <a:spcAft>
                <a:spcPts val="0"/>
              </a:spcAft>
              <a:buSzPts val="3200"/>
              <a:buNone/>
              <a:defRPr sz="3200"/>
            </a:lvl5pPr>
            <a:lvl6pPr lvl="5" rtl="0">
              <a:lnSpc>
                <a:spcPct val="100000"/>
              </a:lnSpc>
              <a:spcBef>
                <a:spcPts val="0"/>
              </a:spcBef>
              <a:spcAft>
                <a:spcPts val="0"/>
              </a:spcAft>
              <a:buSzPts val="3200"/>
              <a:buNone/>
              <a:defRPr sz="3200"/>
            </a:lvl6pPr>
            <a:lvl7pPr lvl="6" rtl="0">
              <a:lnSpc>
                <a:spcPct val="100000"/>
              </a:lnSpc>
              <a:spcBef>
                <a:spcPts val="0"/>
              </a:spcBef>
              <a:spcAft>
                <a:spcPts val="0"/>
              </a:spcAft>
              <a:buSzPts val="3200"/>
              <a:buNone/>
              <a:defRPr sz="3200"/>
            </a:lvl7pPr>
            <a:lvl8pPr lvl="7" rtl="0">
              <a:lnSpc>
                <a:spcPct val="100000"/>
              </a:lnSpc>
              <a:spcBef>
                <a:spcPts val="0"/>
              </a:spcBef>
              <a:spcAft>
                <a:spcPts val="0"/>
              </a:spcAft>
              <a:buSzPts val="3200"/>
              <a:buNone/>
              <a:defRPr sz="3200"/>
            </a:lvl8pPr>
            <a:lvl9pPr lvl="8" rtl="0">
              <a:lnSpc>
                <a:spcPct val="100000"/>
              </a:lnSpc>
              <a:spcBef>
                <a:spcPts val="0"/>
              </a:spcBef>
              <a:spcAft>
                <a:spcPts val="0"/>
              </a:spcAft>
              <a:buSzPts val="3200"/>
              <a:buNone/>
              <a:defRPr sz="3200"/>
            </a:lvl9pPr>
          </a:lstStyle>
          <a:p>
            <a:endParaRPr/>
          </a:p>
        </p:txBody>
      </p:sp>
      <p:pic>
        <p:nvPicPr>
          <p:cNvPr id="12" name="Google Shape;12;p2"/>
          <p:cNvPicPr preferRelativeResize="0"/>
          <p:nvPr/>
        </p:nvPicPr>
        <p:blipFill rotWithShape="1">
          <a:blip r:embed="rId2">
            <a:alphaModFix/>
          </a:blip>
          <a:srcRect t="29" b="29"/>
          <a:stretch/>
        </p:blipFill>
        <p:spPr>
          <a:xfrm>
            <a:off x="857250" y="8633750"/>
            <a:ext cx="16573500" cy="933450"/>
          </a:xfrm>
          <a:prstGeom prst="rect">
            <a:avLst/>
          </a:prstGeom>
          <a:noFill/>
          <a:ln>
            <a:noFill/>
          </a:ln>
        </p:spPr>
      </p:pic>
      <p:pic>
        <p:nvPicPr>
          <p:cNvPr id="13" name="Google Shape;13;p2"/>
          <p:cNvPicPr preferRelativeResize="0"/>
          <p:nvPr/>
        </p:nvPicPr>
        <p:blipFill>
          <a:blip r:embed="rId3">
            <a:alphaModFix/>
          </a:blip>
          <a:stretch>
            <a:fillRect/>
          </a:stretch>
        </p:blipFill>
        <p:spPr>
          <a:xfrm>
            <a:off x="14953350" y="671125"/>
            <a:ext cx="2477400" cy="558750"/>
          </a:xfrm>
          <a:prstGeom prst="rect">
            <a:avLst/>
          </a:prstGeom>
          <a:noFill/>
          <a:ln>
            <a:noFill/>
          </a:ln>
        </p:spPr>
      </p:pic>
    </p:spTree>
  </p:cSld>
  <p:clrMapOvr>
    <a:masterClrMapping/>
  </p:clrMapOvr>
  <p:extLst>
    <p:ext uri="{DCECCB84-F9BA-43D5-87BE-67443E8EF086}">
      <p15:sldGuideLst xmlns:p15="http://schemas.microsoft.com/office/powerpoint/2012/main">
        <p15:guide id="1" pos="674">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mp; body: Side Footer 2">
  <p:cSld name="TITLE_AND_BODY_3_2">
    <p:spTree>
      <p:nvGrpSpPr>
        <p:cNvPr id="1" name="Shape 77"/>
        <p:cNvGrpSpPr/>
        <p:nvPr/>
      </p:nvGrpSpPr>
      <p:grpSpPr>
        <a:xfrm>
          <a:off x="0" y="0"/>
          <a:ext cx="0" cy="0"/>
          <a:chOff x="0" y="0"/>
          <a:chExt cx="0" cy="0"/>
        </a:xfrm>
      </p:grpSpPr>
      <p:sp>
        <p:nvSpPr>
          <p:cNvPr id="78" name="Google Shape;78;p11"/>
          <p:cNvSpPr/>
          <p:nvPr/>
        </p:nvSpPr>
        <p:spPr>
          <a:xfrm>
            <a:off x="17162050" y="-46650"/>
            <a:ext cx="1143300" cy="10380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1"/>
          <p:cNvSpPr txBox="1">
            <a:spLocks noGrp="1"/>
          </p:cNvSpPr>
          <p:nvPr>
            <p:ph type="title"/>
          </p:nvPr>
        </p:nvSpPr>
        <p:spPr>
          <a:xfrm>
            <a:off x="527900" y="585250"/>
            <a:ext cx="15917700" cy="1145400"/>
          </a:xfrm>
          <a:prstGeom prst="rect">
            <a:avLst/>
          </a:prstGeom>
        </p:spPr>
        <p:txBody>
          <a:bodyPr spcFirstLastPara="1" wrap="square" lIns="182850" tIns="182850" rIns="182850" bIns="182850" anchor="t" anchorCtr="0">
            <a:noAutofit/>
          </a:bodyPr>
          <a:lstStyle>
            <a:lvl1pPr lvl="0" rtl="0">
              <a:spcBef>
                <a:spcPts val="0"/>
              </a:spcBef>
              <a:spcAft>
                <a:spcPts val="0"/>
              </a:spcAft>
              <a:buSzPts val="5600"/>
              <a:buNone/>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
        <p:nvSpPr>
          <p:cNvPr id="80" name="Google Shape;80;p11"/>
          <p:cNvSpPr txBox="1">
            <a:spLocks noGrp="1"/>
          </p:cNvSpPr>
          <p:nvPr>
            <p:ph type="body" idx="1"/>
          </p:nvPr>
        </p:nvSpPr>
        <p:spPr>
          <a:xfrm>
            <a:off x="527900" y="2000150"/>
            <a:ext cx="15917700" cy="7878000"/>
          </a:xfrm>
          <a:prstGeom prst="rect">
            <a:avLst/>
          </a:prstGeom>
        </p:spPr>
        <p:txBody>
          <a:bodyPr spcFirstLastPara="1" wrap="square" lIns="182850" tIns="182850" rIns="182850" bIns="182850" anchor="t" anchorCtr="0">
            <a:noAutofit/>
          </a:bodyPr>
          <a:lstStyle>
            <a:lvl1pPr marL="457200" lvl="0" indent="-457200" rtl="0">
              <a:spcBef>
                <a:spcPts val="0"/>
              </a:spcBef>
              <a:spcAft>
                <a:spcPts val="0"/>
              </a:spcAft>
              <a:buSzPts val="3600"/>
              <a:buChar char="●"/>
              <a:defRPr/>
            </a:lvl1pPr>
            <a:lvl2pPr marL="914400" lvl="1" indent="-431800" rtl="0">
              <a:spcBef>
                <a:spcPts val="3200"/>
              </a:spcBef>
              <a:spcAft>
                <a:spcPts val="0"/>
              </a:spcAft>
              <a:buSzPts val="3200"/>
              <a:buChar char="○"/>
              <a:defRPr/>
            </a:lvl2pPr>
            <a:lvl3pPr marL="1371600" lvl="2" indent="-406400" rtl="0">
              <a:spcBef>
                <a:spcPts val="3200"/>
              </a:spcBef>
              <a:spcAft>
                <a:spcPts val="0"/>
              </a:spcAft>
              <a:buSzPts val="2800"/>
              <a:buChar char="■"/>
              <a:defRPr/>
            </a:lvl3pPr>
            <a:lvl4pPr marL="1828800" lvl="3" indent="-381000" rtl="0">
              <a:spcBef>
                <a:spcPts val="3200"/>
              </a:spcBef>
              <a:spcAft>
                <a:spcPts val="0"/>
              </a:spcAft>
              <a:buSzPts val="2400"/>
              <a:buChar char="●"/>
              <a:defRPr/>
            </a:lvl4pPr>
            <a:lvl5pPr marL="2286000" lvl="4" indent="-355600" rtl="0">
              <a:spcBef>
                <a:spcPts val="3200"/>
              </a:spcBef>
              <a:spcAft>
                <a:spcPts val="0"/>
              </a:spcAft>
              <a:buSzPts val="2000"/>
              <a:buChar char="○"/>
              <a:defRPr/>
            </a:lvl5pPr>
            <a:lvl6pPr marL="2743200" lvl="5" indent="-342900" rtl="0">
              <a:spcBef>
                <a:spcPts val="3200"/>
              </a:spcBef>
              <a:spcAft>
                <a:spcPts val="0"/>
              </a:spcAft>
              <a:buSzPts val="1800"/>
              <a:buChar char="■"/>
              <a:defRPr/>
            </a:lvl6pPr>
            <a:lvl7pPr marL="3200400" lvl="6" indent="-330200" rtl="0">
              <a:spcBef>
                <a:spcPts val="3200"/>
              </a:spcBef>
              <a:spcAft>
                <a:spcPts val="0"/>
              </a:spcAft>
              <a:buSzPts val="1600"/>
              <a:buChar char="●"/>
              <a:defRPr/>
            </a:lvl7pPr>
            <a:lvl8pPr marL="3657600" lvl="7" indent="-317500" rtl="0">
              <a:spcBef>
                <a:spcPts val="3200"/>
              </a:spcBef>
              <a:spcAft>
                <a:spcPts val="0"/>
              </a:spcAft>
              <a:buSzPts val="1400"/>
              <a:buChar char="○"/>
              <a:defRPr/>
            </a:lvl8pPr>
            <a:lvl9pPr marL="4114800" lvl="8" indent="-304800" rtl="0">
              <a:spcBef>
                <a:spcPts val="3200"/>
              </a:spcBef>
              <a:spcAft>
                <a:spcPts val="3200"/>
              </a:spcAft>
              <a:buSzPts val="1200"/>
              <a:buChar char="■"/>
              <a:defRPr/>
            </a:lvl9pPr>
          </a:lstStyle>
          <a:p>
            <a:endParaRPr/>
          </a:p>
        </p:txBody>
      </p:sp>
      <p:cxnSp>
        <p:nvCxnSpPr>
          <p:cNvPr id="81" name="Google Shape;81;p11"/>
          <p:cNvCxnSpPr>
            <a:endCxn id="82" idx="1"/>
          </p:cNvCxnSpPr>
          <p:nvPr/>
        </p:nvCxnSpPr>
        <p:spPr>
          <a:xfrm flipH="1">
            <a:off x="17768550" y="1142000"/>
            <a:ext cx="2400" cy="3071400"/>
          </a:xfrm>
          <a:prstGeom prst="straightConnector1">
            <a:avLst/>
          </a:prstGeom>
          <a:noFill/>
          <a:ln w="9525" cap="flat" cmpd="sng">
            <a:solidFill>
              <a:schemeClr val="lt1"/>
            </a:solidFill>
            <a:prstDash val="solid"/>
            <a:round/>
            <a:headEnd type="none" w="med" len="med"/>
            <a:tailEnd type="none" w="med" len="med"/>
          </a:ln>
        </p:spPr>
      </p:cxnSp>
      <p:sp>
        <p:nvSpPr>
          <p:cNvPr id="82" name="Google Shape;82;p11"/>
          <p:cNvSpPr txBox="1"/>
          <p:nvPr/>
        </p:nvSpPr>
        <p:spPr>
          <a:xfrm rot="5400000">
            <a:off x="16897050" y="4789700"/>
            <a:ext cx="1743000" cy="5904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200">
                <a:solidFill>
                  <a:schemeClr val="lt1"/>
                </a:solidFill>
                <a:latin typeface="Nunito Sans"/>
                <a:ea typeface="Nunito Sans"/>
                <a:cs typeface="Nunito Sans"/>
                <a:sym typeface="Nunito Sans"/>
              </a:rPr>
              <a:t>Logical Position</a:t>
            </a:r>
            <a:endParaRPr sz="1200">
              <a:solidFill>
                <a:schemeClr val="lt1"/>
              </a:solidFill>
              <a:latin typeface="Nunito Sans"/>
              <a:ea typeface="Nunito Sans"/>
              <a:cs typeface="Nunito Sans"/>
              <a:sym typeface="Nunito Sans"/>
            </a:endParaRPr>
          </a:p>
        </p:txBody>
      </p:sp>
      <p:pic>
        <p:nvPicPr>
          <p:cNvPr id="83" name="Google Shape;83;p11"/>
          <p:cNvPicPr preferRelativeResize="0"/>
          <p:nvPr/>
        </p:nvPicPr>
        <p:blipFill rotWithShape="1">
          <a:blip r:embed="rId2">
            <a:alphaModFix/>
          </a:blip>
          <a:srcRect t="524" b="524"/>
          <a:stretch/>
        </p:blipFill>
        <p:spPr>
          <a:xfrm>
            <a:off x="17539957" y="323800"/>
            <a:ext cx="457197" cy="522355"/>
          </a:xfrm>
          <a:prstGeom prst="rect">
            <a:avLst/>
          </a:prstGeom>
          <a:noFill/>
          <a:ln>
            <a:noFill/>
          </a:ln>
        </p:spPr>
      </p:pic>
      <p:sp>
        <p:nvSpPr>
          <p:cNvPr id="84" name="Google Shape;84;p11"/>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lvl1pPr lvl="0" algn="ctr" rtl="0">
              <a:buNone/>
              <a:defRPr sz="1200">
                <a:solidFill>
                  <a:schemeClr val="lt1"/>
                </a:solidFill>
                <a:latin typeface="Nunito Sans"/>
                <a:ea typeface="Nunito Sans"/>
                <a:cs typeface="Nunito Sans"/>
                <a:sym typeface="Nunito Sans"/>
              </a:defRPr>
            </a:lvl1pPr>
            <a:lvl2pPr lvl="1" algn="ctr" rtl="0">
              <a:buNone/>
              <a:defRPr sz="1200">
                <a:solidFill>
                  <a:schemeClr val="lt1"/>
                </a:solidFill>
                <a:latin typeface="Nunito Sans"/>
                <a:ea typeface="Nunito Sans"/>
                <a:cs typeface="Nunito Sans"/>
                <a:sym typeface="Nunito Sans"/>
              </a:defRPr>
            </a:lvl2pPr>
            <a:lvl3pPr lvl="2" algn="ctr" rtl="0">
              <a:buNone/>
              <a:defRPr sz="1200">
                <a:solidFill>
                  <a:schemeClr val="lt1"/>
                </a:solidFill>
                <a:latin typeface="Nunito Sans"/>
                <a:ea typeface="Nunito Sans"/>
                <a:cs typeface="Nunito Sans"/>
                <a:sym typeface="Nunito Sans"/>
              </a:defRPr>
            </a:lvl3pPr>
            <a:lvl4pPr lvl="3" algn="ctr" rtl="0">
              <a:buNone/>
              <a:defRPr sz="1200">
                <a:solidFill>
                  <a:schemeClr val="lt1"/>
                </a:solidFill>
                <a:latin typeface="Nunito Sans"/>
                <a:ea typeface="Nunito Sans"/>
                <a:cs typeface="Nunito Sans"/>
                <a:sym typeface="Nunito Sans"/>
              </a:defRPr>
            </a:lvl4pPr>
            <a:lvl5pPr lvl="4" algn="ctr" rtl="0">
              <a:buNone/>
              <a:defRPr sz="1200">
                <a:solidFill>
                  <a:schemeClr val="lt1"/>
                </a:solidFill>
                <a:latin typeface="Nunito Sans"/>
                <a:ea typeface="Nunito Sans"/>
                <a:cs typeface="Nunito Sans"/>
                <a:sym typeface="Nunito Sans"/>
              </a:defRPr>
            </a:lvl5pPr>
            <a:lvl6pPr lvl="5" algn="ctr" rtl="0">
              <a:buNone/>
              <a:defRPr sz="1200">
                <a:solidFill>
                  <a:schemeClr val="lt1"/>
                </a:solidFill>
                <a:latin typeface="Nunito Sans"/>
                <a:ea typeface="Nunito Sans"/>
                <a:cs typeface="Nunito Sans"/>
                <a:sym typeface="Nunito Sans"/>
              </a:defRPr>
            </a:lvl6pPr>
            <a:lvl7pPr lvl="6" algn="ctr" rtl="0">
              <a:buNone/>
              <a:defRPr sz="1200">
                <a:solidFill>
                  <a:schemeClr val="lt1"/>
                </a:solidFill>
                <a:latin typeface="Nunito Sans"/>
                <a:ea typeface="Nunito Sans"/>
                <a:cs typeface="Nunito Sans"/>
                <a:sym typeface="Nunito Sans"/>
              </a:defRPr>
            </a:lvl7pPr>
            <a:lvl8pPr lvl="7" algn="ctr" rtl="0">
              <a:buNone/>
              <a:defRPr sz="1200">
                <a:solidFill>
                  <a:schemeClr val="lt1"/>
                </a:solidFill>
                <a:latin typeface="Nunito Sans"/>
                <a:ea typeface="Nunito Sans"/>
                <a:cs typeface="Nunito Sans"/>
                <a:sym typeface="Nunito Sans"/>
              </a:defRPr>
            </a:lvl8pPr>
            <a:lvl9pPr lvl="8" algn="ctr" rtl="0">
              <a:buNone/>
              <a:defRPr sz="1200">
                <a:solidFill>
                  <a:schemeClr val="lt1"/>
                </a:solidFill>
                <a:latin typeface="Nunito Sans"/>
                <a:ea typeface="Nunito Sans"/>
                <a:cs typeface="Nunito Sans"/>
                <a:sym typeface="Nunito Sans"/>
              </a:defRPr>
            </a:lvl9pPr>
          </a:lstStyle>
          <a:p>
            <a:pPr marL="0" lvl="0" indent="0" algn="ctr" rtl="0">
              <a:spcBef>
                <a:spcPts val="0"/>
              </a:spcBef>
              <a:spcAft>
                <a:spcPts val="0"/>
              </a:spcAft>
              <a:buNone/>
            </a:pPr>
            <a:fld id="{00000000-1234-1234-1234-123412341234}" type="slidenum">
              <a:rPr lang="en"/>
              <a:t>‹#›</a:t>
            </a:fld>
            <a:endParaRPr/>
          </a:p>
        </p:txBody>
      </p:sp>
      <p:cxnSp>
        <p:nvCxnSpPr>
          <p:cNvPr id="85" name="Google Shape;85;p11"/>
          <p:cNvCxnSpPr/>
          <p:nvPr/>
        </p:nvCxnSpPr>
        <p:spPr>
          <a:xfrm>
            <a:off x="17768550" y="5956400"/>
            <a:ext cx="2400" cy="33702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mp; body: Side Footer 1">
  <p:cSld name="TITLE_AND_BODY_3_1">
    <p:spTree>
      <p:nvGrpSpPr>
        <p:cNvPr id="1" name="Shape 86"/>
        <p:cNvGrpSpPr/>
        <p:nvPr/>
      </p:nvGrpSpPr>
      <p:grpSpPr>
        <a:xfrm>
          <a:off x="0" y="0"/>
          <a:ext cx="0" cy="0"/>
          <a:chOff x="0" y="0"/>
          <a:chExt cx="0" cy="0"/>
        </a:xfrm>
      </p:grpSpPr>
      <p:sp>
        <p:nvSpPr>
          <p:cNvPr id="87" name="Google Shape;87;p12"/>
          <p:cNvSpPr txBox="1">
            <a:spLocks noGrp="1"/>
          </p:cNvSpPr>
          <p:nvPr>
            <p:ph type="title"/>
          </p:nvPr>
        </p:nvSpPr>
        <p:spPr>
          <a:xfrm>
            <a:off x="527900" y="585250"/>
            <a:ext cx="15917700" cy="1145400"/>
          </a:xfrm>
          <a:prstGeom prst="rect">
            <a:avLst/>
          </a:prstGeom>
        </p:spPr>
        <p:txBody>
          <a:bodyPr spcFirstLastPara="1" wrap="square" lIns="182850" tIns="182850" rIns="182850" bIns="182850" anchor="t" anchorCtr="0">
            <a:noAutofit/>
          </a:bodyPr>
          <a:lstStyle>
            <a:lvl1pPr lvl="0" rtl="0">
              <a:spcBef>
                <a:spcPts val="0"/>
              </a:spcBef>
              <a:spcAft>
                <a:spcPts val="0"/>
              </a:spcAft>
              <a:buSzPts val="5600"/>
              <a:buNone/>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
        <p:nvSpPr>
          <p:cNvPr id="88" name="Google Shape;88;p12"/>
          <p:cNvSpPr txBox="1">
            <a:spLocks noGrp="1"/>
          </p:cNvSpPr>
          <p:nvPr>
            <p:ph type="body" idx="1"/>
          </p:nvPr>
        </p:nvSpPr>
        <p:spPr>
          <a:xfrm>
            <a:off x="527900" y="2000150"/>
            <a:ext cx="15917700" cy="7878000"/>
          </a:xfrm>
          <a:prstGeom prst="rect">
            <a:avLst/>
          </a:prstGeom>
        </p:spPr>
        <p:txBody>
          <a:bodyPr spcFirstLastPara="1" wrap="square" lIns="182850" tIns="182850" rIns="182850" bIns="182850" anchor="t" anchorCtr="0">
            <a:noAutofit/>
          </a:bodyPr>
          <a:lstStyle>
            <a:lvl1pPr marL="457200" lvl="0" indent="-457200" rtl="0">
              <a:spcBef>
                <a:spcPts val="0"/>
              </a:spcBef>
              <a:spcAft>
                <a:spcPts val="0"/>
              </a:spcAft>
              <a:buSzPts val="3600"/>
              <a:buChar char="●"/>
              <a:defRPr/>
            </a:lvl1pPr>
            <a:lvl2pPr marL="914400" lvl="1" indent="-431800" rtl="0">
              <a:spcBef>
                <a:spcPts val="3200"/>
              </a:spcBef>
              <a:spcAft>
                <a:spcPts val="0"/>
              </a:spcAft>
              <a:buSzPts val="3200"/>
              <a:buChar char="○"/>
              <a:defRPr/>
            </a:lvl2pPr>
            <a:lvl3pPr marL="1371600" lvl="2" indent="-406400" rtl="0">
              <a:spcBef>
                <a:spcPts val="3200"/>
              </a:spcBef>
              <a:spcAft>
                <a:spcPts val="0"/>
              </a:spcAft>
              <a:buSzPts val="2800"/>
              <a:buChar char="■"/>
              <a:defRPr/>
            </a:lvl3pPr>
            <a:lvl4pPr marL="1828800" lvl="3" indent="-381000" rtl="0">
              <a:spcBef>
                <a:spcPts val="3200"/>
              </a:spcBef>
              <a:spcAft>
                <a:spcPts val="0"/>
              </a:spcAft>
              <a:buSzPts val="2400"/>
              <a:buChar char="●"/>
              <a:defRPr/>
            </a:lvl4pPr>
            <a:lvl5pPr marL="2286000" lvl="4" indent="-355600" rtl="0">
              <a:spcBef>
                <a:spcPts val="3200"/>
              </a:spcBef>
              <a:spcAft>
                <a:spcPts val="0"/>
              </a:spcAft>
              <a:buSzPts val="2000"/>
              <a:buChar char="○"/>
              <a:defRPr/>
            </a:lvl5pPr>
            <a:lvl6pPr marL="2743200" lvl="5" indent="-342900" rtl="0">
              <a:spcBef>
                <a:spcPts val="3200"/>
              </a:spcBef>
              <a:spcAft>
                <a:spcPts val="0"/>
              </a:spcAft>
              <a:buSzPts val="1800"/>
              <a:buChar char="■"/>
              <a:defRPr/>
            </a:lvl6pPr>
            <a:lvl7pPr marL="3200400" lvl="6" indent="-330200" rtl="0">
              <a:spcBef>
                <a:spcPts val="3200"/>
              </a:spcBef>
              <a:spcAft>
                <a:spcPts val="0"/>
              </a:spcAft>
              <a:buSzPts val="1600"/>
              <a:buChar char="●"/>
              <a:defRPr/>
            </a:lvl7pPr>
            <a:lvl8pPr marL="3657600" lvl="7" indent="-317500" rtl="0">
              <a:spcBef>
                <a:spcPts val="3200"/>
              </a:spcBef>
              <a:spcAft>
                <a:spcPts val="0"/>
              </a:spcAft>
              <a:buSzPts val="1400"/>
              <a:buChar char="○"/>
              <a:defRPr/>
            </a:lvl8pPr>
            <a:lvl9pPr marL="4114800" lvl="8" indent="-304800" rtl="0">
              <a:spcBef>
                <a:spcPts val="3200"/>
              </a:spcBef>
              <a:spcAft>
                <a:spcPts val="3200"/>
              </a:spcAft>
              <a:buSzPts val="1200"/>
              <a:buChar char="■"/>
              <a:defRPr/>
            </a:lvl9pPr>
          </a:lstStyle>
          <a:p>
            <a:endParaRPr/>
          </a:p>
        </p:txBody>
      </p:sp>
      <p:cxnSp>
        <p:nvCxnSpPr>
          <p:cNvPr id="89" name="Google Shape;89;p12"/>
          <p:cNvCxnSpPr>
            <a:endCxn id="90" idx="1"/>
          </p:cNvCxnSpPr>
          <p:nvPr/>
        </p:nvCxnSpPr>
        <p:spPr>
          <a:xfrm flipH="1">
            <a:off x="17768550" y="1142000"/>
            <a:ext cx="2400" cy="3071400"/>
          </a:xfrm>
          <a:prstGeom prst="straightConnector1">
            <a:avLst/>
          </a:prstGeom>
          <a:noFill/>
          <a:ln w="9525" cap="flat" cmpd="sng">
            <a:solidFill>
              <a:schemeClr val="lt1"/>
            </a:solidFill>
            <a:prstDash val="solid"/>
            <a:round/>
            <a:headEnd type="none" w="med" len="med"/>
            <a:tailEnd type="none" w="med" len="med"/>
          </a:ln>
        </p:spPr>
      </p:cxnSp>
      <p:sp>
        <p:nvSpPr>
          <p:cNvPr id="90" name="Google Shape;90;p12"/>
          <p:cNvSpPr txBox="1"/>
          <p:nvPr/>
        </p:nvSpPr>
        <p:spPr>
          <a:xfrm rot="5400000">
            <a:off x="16897050" y="4789700"/>
            <a:ext cx="1743000" cy="5904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200">
                <a:solidFill>
                  <a:schemeClr val="dk1"/>
                </a:solidFill>
                <a:latin typeface="Nunito Sans"/>
                <a:ea typeface="Nunito Sans"/>
                <a:cs typeface="Nunito Sans"/>
                <a:sym typeface="Nunito Sans"/>
              </a:rPr>
              <a:t>Logical Position</a:t>
            </a:r>
            <a:endParaRPr sz="1200">
              <a:solidFill>
                <a:schemeClr val="dk1"/>
              </a:solidFill>
              <a:latin typeface="Nunito Sans"/>
              <a:ea typeface="Nunito Sans"/>
              <a:cs typeface="Nunito Sans"/>
              <a:sym typeface="Nunito Sans"/>
            </a:endParaRPr>
          </a:p>
        </p:txBody>
      </p:sp>
      <p:pic>
        <p:nvPicPr>
          <p:cNvPr id="91" name="Google Shape;91;p12"/>
          <p:cNvPicPr preferRelativeResize="0"/>
          <p:nvPr/>
        </p:nvPicPr>
        <p:blipFill rotWithShape="1">
          <a:blip r:embed="rId2">
            <a:alphaModFix/>
          </a:blip>
          <a:srcRect t="514" b="514"/>
          <a:stretch/>
        </p:blipFill>
        <p:spPr>
          <a:xfrm>
            <a:off x="17539957" y="323800"/>
            <a:ext cx="457195" cy="522353"/>
          </a:xfrm>
          <a:prstGeom prst="rect">
            <a:avLst/>
          </a:prstGeom>
          <a:noFill/>
          <a:ln>
            <a:noFill/>
          </a:ln>
        </p:spPr>
      </p:pic>
      <p:sp>
        <p:nvSpPr>
          <p:cNvPr id="92" name="Google Shape;92;p12"/>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lvl1pPr lvl="0" algn="ctr" rtl="0">
              <a:buNone/>
              <a:defRPr sz="1200">
                <a:solidFill>
                  <a:schemeClr val="dk1"/>
                </a:solidFill>
                <a:latin typeface="Nunito Sans"/>
                <a:ea typeface="Nunito Sans"/>
                <a:cs typeface="Nunito Sans"/>
                <a:sym typeface="Nunito Sans"/>
              </a:defRPr>
            </a:lvl1pPr>
            <a:lvl2pPr lvl="1" algn="ctr" rtl="0">
              <a:buNone/>
              <a:defRPr sz="1200">
                <a:solidFill>
                  <a:schemeClr val="dk1"/>
                </a:solidFill>
                <a:latin typeface="Nunito Sans"/>
                <a:ea typeface="Nunito Sans"/>
                <a:cs typeface="Nunito Sans"/>
                <a:sym typeface="Nunito Sans"/>
              </a:defRPr>
            </a:lvl2pPr>
            <a:lvl3pPr lvl="2" algn="ctr" rtl="0">
              <a:buNone/>
              <a:defRPr sz="1200">
                <a:solidFill>
                  <a:schemeClr val="dk1"/>
                </a:solidFill>
                <a:latin typeface="Nunito Sans"/>
                <a:ea typeface="Nunito Sans"/>
                <a:cs typeface="Nunito Sans"/>
                <a:sym typeface="Nunito Sans"/>
              </a:defRPr>
            </a:lvl3pPr>
            <a:lvl4pPr lvl="3" algn="ctr" rtl="0">
              <a:buNone/>
              <a:defRPr sz="1200">
                <a:solidFill>
                  <a:schemeClr val="dk1"/>
                </a:solidFill>
                <a:latin typeface="Nunito Sans"/>
                <a:ea typeface="Nunito Sans"/>
                <a:cs typeface="Nunito Sans"/>
                <a:sym typeface="Nunito Sans"/>
              </a:defRPr>
            </a:lvl4pPr>
            <a:lvl5pPr lvl="4" algn="ctr" rtl="0">
              <a:buNone/>
              <a:defRPr sz="1200">
                <a:solidFill>
                  <a:schemeClr val="dk1"/>
                </a:solidFill>
                <a:latin typeface="Nunito Sans"/>
                <a:ea typeface="Nunito Sans"/>
                <a:cs typeface="Nunito Sans"/>
                <a:sym typeface="Nunito Sans"/>
              </a:defRPr>
            </a:lvl5pPr>
            <a:lvl6pPr lvl="5" algn="ctr" rtl="0">
              <a:buNone/>
              <a:defRPr sz="1200">
                <a:solidFill>
                  <a:schemeClr val="dk1"/>
                </a:solidFill>
                <a:latin typeface="Nunito Sans"/>
                <a:ea typeface="Nunito Sans"/>
                <a:cs typeface="Nunito Sans"/>
                <a:sym typeface="Nunito Sans"/>
              </a:defRPr>
            </a:lvl6pPr>
            <a:lvl7pPr lvl="6" algn="ctr" rtl="0">
              <a:buNone/>
              <a:defRPr sz="1200">
                <a:solidFill>
                  <a:schemeClr val="dk1"/>
                </a:solidFill>
                <a:latin typeface="Nunito Sans"/>
                <a:ea typeface="Nunito Sans"/>
                <a:cs typeface="Nunito Sans"/>
                <a:sym typeface="Nunito Sans"/>
              </a:defRPr>
            </a:lvl7pPr>
            <a:lvl8pPr lvl="7" algn="ctr" rtl="0">
              <a:buNone/>
              <a:defRPr sz="1200">
                <a:solidFill>
                  <a:schemeClr val="dk1"/>
                </a:solidFill>
                <a:latin typeface="Nunito Sans"/>
                <a:ea typeface="Nunito Sans"/>
                <a:cs typeface="Nunito Sans"/>
                <a:sym typeface="Nunito Sans"/>
              </a:defRPr>
            </a:lvl8pPr>
            <a:lvl9pPr lvl="8" algn="ctr" rtl="0">
              <a:buNone/>
              <a:defRPr sz="1200">
                <a:solidFill>
                  <a:schemeClr val="dk1"/>
                </a:solidFill>
                <a:latin typeface="Nunito Sans"/>
                <a:ea typeface="Nunito Sans"/>
                <a:cs typeface="Nunito Sans"/>
                <a:sym typeface="Nunito Sans"/>
              </a:defRPr>
            </a:lvl9pPr>
          </a:lstStyle>
          <a:p>
            <a:pPr marL="0" lvl="0" indent="0" algn="ctr" rtl="0">
              <a:spcBef>
                <a:spcPts val="0"/>
              </a:spcBef>
              <a:spcAft>
                <a:spcPts val="0"/>
              </a:spcAft>
              <a:buNone/>
            </a:pPr>
            <a:fld id="{00000000-1234-1234-1234-123412341234}" type="slidenum">
              <a:rPr lang="en"/>
              <a:t>‹#›</a:t>
            </a:fld>
            <a:endParaRPr/>
          </a:p>
        </p:txBody>
      </p:sp>
      <p:cxnSp>
        <p:nvCxnSpPr>
          <p:cNvPr id="93" name="Google Shape;93;p12"/>
          <p:cNvCxnSpPr/>
          <p:nvPr/>
        </p:nvCxnSpPr>
        <p:spPr>
          <a:xfrm>
            <a:off x="17768550" y="5956400"/>
            <a:ext cx="2400" cy="3370200"/>
          </a:xfrm>
          <a:prstGeom prst="straightConnector1">
            <a:avLst/>
          </a:prstGeom>
          <a:noFill/>
          <a:ln w="9525" cap="flat" cmpd="sng">
            <a:solidFill>
              <a:schemeClr val="lt1"/>
            </a:solidFill>
            <a:prstDash val="solid"/>
            <a:round/>
            <a:headEnd type="none" w="med" len="med"/>
            <a:tailEnd type="none" w="med" len="med"/>
          </a:ln>
        </p:spPr>
      </p:cxnSp>
      <p:pic>
        <p:nvPicPr>
          <p:cNvPr id="94" name="Google Shape;94;p12"/>
          <p:cNvPicPr preferRelativeResize="0"/>
          <p:nvPr/>
        </p:nvPicPr>
        <p:blipFill>
          <a:blip r:embed="rId3">
            <a:alphaModFix/>
          </a:blip>
          <a:stretch>
            <a:fillRect/>
          </a:stretch>
        </p:blipFill>
        <p:spPr>
          <a:xfrm>
            <a:off x="14440464" y="9495600"/>
            <a:ext cx="2477400" cy="558750"/>
          </a:xfrm>
          <a:prstGeom prst="rect">
            <a:avLst/>
          </a:prstGeom>
          <a:noFill/>
          <a:ln>
            <a:noFill/>
          </a:ln>
        </p:spPr>
      </p:pic>
      <p:sp>
        <p:nvSpPr>
          <p:cNvPr id="95" name="Google Shape;95;p12"/>
          <p:cNvSpPr/>
          <p:nvPr/>
        </p:nvSpPr>
        <p:spPr>
          <a:xfrm>
            <a:off x="17763800" y="1135000"/>
            <a:ext cx="18300" cy="3071400"/>
          </a:xfrm>
          <a:prstGeom prst="rect">
            <a:avLst/>
          </a:pr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2"/>
          <p:cNvSpPr/>
          <p:nvPr/>
        </p:nvSpPr>
        <p:spPr>
          <a:xfrm>
            <a:off x="17763800" y="5956400"/>
            <a:ext cx="18300" cy="3370200"/>
          </a:xfrm>
          <a:prstGeom prst="rect">
            <a:avLst/>
          </a:pr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body: Bottom Footer">
  <p:cSld name="TITLE_AND_BODY_2">
    <p:spTree>
      <p:nvGrpSpPr>
        <p:cNvPr id="1" name="Shape 97"/>
        <p:cNvGrpSpPr/>
        <p:nvPr/>
      </p:nvGrpSpPr>
      <p:grpSpPr>
        <a:xfrm>
          <a:off x="0" y="0"/>
          <a:ext cx="0" cy="0"/>
          <a:chOff x="0" y="0"/>
          <a:chExt cx="0" cy="0"/>
        </a:xfrm>
      </p:grpSpPr>
      <p:sp>
        <p:nvSpPr>
          <p:cNvPr id="98" name="Google Shape;98;p13"/>
          <p:cNvSpPr/>
          <p:nvPr/>
        </p:nvSpPr>
        <p:spPr>
          <a:xfrm>
            <a:off x="-29850" y="9075750"/>
            <a:ext cx="18347700" cy="1247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txBox="1">
            <a:spLocks noGrp="1"/>
          </p:cNvSpPr>
          <p:nvPr>
            <p:ph type="title"/>
          </p:nvPr>
        </p:nvSpPr>
        <p:spPr>
          <a:xfrm>
            <a:off x="527900" y="585250"/>
            <a:ext cx="17136600" cy="1145400"/>
          </a:xfrm>
          <a:prstGeom prst="rect">
            <a:avLst/>
          </a:prstGeom>
        </p:spPr>
        <p:txBody>
          <a:bodyPr spcFirstLastPara="1" wrap="square" lIns="182850" tIns="182850" rIns="182850" bIns="182850" anchor="t" anchorCtr="0">
            <a:noAutofit/>
          </a:bodyPr>
          <a:lstStyle>
            <a:lvl1pPr lvl="0" rtl="0">
              <a:spcBef>
                <a:spcPts val="0"/>
              </a:spcBef>
              <a:spcAft>
                <a:spcPts val="0"/>
              </a:spcAft>
              <a:buSzPts val="5600"/>
              <a:buNone/>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
        <p:nvSpPr>
          <p:cNvPr id="100" name="Google Shape;100;p13"/>
          <p:cNvSpPr txBox="1">
            <a:spLocks noGrp="1"/>
          </p:cNvSpPr>
          <p:nvPr>
            <p:ph type="body" idx="1"/>
          </p:nvPr>
        </p:nvSpPr>
        <p:spPr>
          <a:xfrm>
            <a:off x="527900" y="1984100"/>
            <a:ext cx="17136600" cy="6879600"/>
          </a:xfrm>
          <a:prstGeom prst="rect">
            <a:avLst/>
          </a:prstGeom>
        </p:spPr>
        <p:txBody>
          <a:bodyPr spcFirstLastPara="1" wrap="square" lIns="182850" tIns="182850" rIns="182850" bIns="182850" anchor="t" anchorCtr="0">
            <a:noAutofit/>
          </a:bodyPr>
          <a:lstStyle>
            <a:lvl1pPr marL="457200" lvl="0" indent="-457200" rtl="0">
              <a:spcBef>
                <a:spcPts val="0"/>
              </a:spcBef>
              <a:spcAft>
                <a:spcPts val="0"/>
              </a:spcAft>
              <a:buSzPts val="3600"/>
              <a:buChar char="●"/>
              <a:defRPr/>
            </a:lvl1pPr>
            <a:lvl2pPr marL="914400" lvl="1" indent="-431800" rtl="0">
              <a:spcBef>
                <a:spcPts val="3200"/>
              </a:spcBef>
              <a:spcAft>
                <a:spcPts val="0"/>
              </a:spcAft>
              <a:buSzPts val="3200"/>
              <a:buChar char="○"/>
              <a:defRPr/>
            </a:lvl2pPr>
            <a:lvl3pPr marL="1371600" lvl="2" indent="-406400" rtl="0">
              <a:spcBef>
                <a:spcPts val="3200"/>
              </a:spcBef>
              <a:spcAft>
                <a:spcPts val="0"/>
              </a:spcAft>
              <a:buSzPts val="2800"/>
              <a:buChar char="■"/>
              <a:defRPr/>
            </a:lvl3pPr>
            <a:lvl4pPr marL="1828800" lvl="3" indent="-381000" rtl="0">
              <a:spcBef>
                <a:spcPts val="3200"/>
              </a:spcBef>
              <a:spcAft>
                <a:spcPts val="0"/>
              </a:spcAft>
              <a:buSzPts val="2400"/>
              <a:buChar char="●"/>
              <a:defRPr/>
            </a:lvl4pPr>
            <a:lvl5pPr marL="2286000" lvl="4" indent="-355600" rtl="0">
              <a:spcBef>
                <a:spcPts val="3200"/>
              </a:spcBef>
              <a:spcAft>
                <a:spcPts val="0"/>
              </a:spcAft>
              <a:buSzPts val="2000"/>
              <a:buChar char="○"/>
              <a:defRPr/>
            </a:lvl5pPr>
            <a:lvl6pPr marL="2743200" lvl="5" indent="-342900" rtl="0">
              <a:spcBef>
                <a:spcPts val="3200"/>
              </a:spcBef>
              <a:spcAft>
                <a:spcPts val="0"/>
              </a:spcAft>
              <a:buSzPts val="1800"/>
              <a:buChar char="■"/>
              <a:defRPr/>
            </a:lvl6pPr>
            <a:lvl7pPr marL="3200400" lvl="6" indent="-330200" rtl="0">
              <a:spcBef>
                <a:spcPts val="3200"/>
              </a:spcBef>
              <a:spcAft>
                <a:spcPts val="0"/>
              </a:spcAft>
              <a:buSzPts val="1600"/>
              <a:buChar char="●"/>
              <a:defRPr/>
            </a:lvl7pPr>
            <a:lvl8pPr marL="3657600" lvl="7" indent="-317500" rtl="0">
              <a:spcBef>
                <a:spcPts val="3200"/>
              </a:spcBef>
              <a:spcAft>
                <a:spcPts val="0"/>
              </a:spcAft>
              <a:buSzPts val="1400"/>
              <a:buChar char="○"/>
              <a:defRPr/>
            </a:lvl8pPr>
            <a:lvl9pPr marL="4114800" lvl="8" indent="-304800" rtl="0">
              <a:spcBef>
                <a:spcPts val="3200"/>
              </a:spcBef>
              <a:spcAft>
                <a:spcPts val="3200"/>
              </a:spcAft>
              <a:buSzPts val="1200"/>
              <a:buChar char="■"/>
              <a:defRPr/>
            </a:lvl9pPr>
          </a:lstStyle>
          <a:p>
            <a:endParaRPr/>
          </a:p>
        </p:txBody>
      </p:sp>
      <p:cxnSp>
        <p:nvCxnSpPr>
          <p:cNvPr id="101" name="Google Shape;101;p13"/>
          <p:cNvCxnSpPr>
            <a:endCxn id="102" idx="1"/>
          </p:cNvCxnSpPr>
          <p:nvPr/>
        </p:nvCxnSpPr>
        <p:spPr>
          <a:xfrm>
            <a:off x="1325450" y="9720050"/>
            <a:ext cx="6900000" cy="0"/>
          </a:xfrm>
          <a:prstGeom prst="straightConnector1">
            <a:avLst/>
          </a:prstGeom>
          <a:noFill/>
          <a:ln w="9525" cap="flat" cmpd="sng">
            <a:solidFill>
              <a:schemeClr val="lt2"/>
            </a:solidFill>
            <a:prstDash val="solid"/>
            <a:round/>
            <a:headEnd type="none" w="med" len="med"/>
            <a:tailEnd type="none" w="med" len="med"/>
          </a:ln>
        </p:spPr>
      </p:cxnSp>
      <p:sp>
        <p:nvSpPr>
          <p:cNvPr id="102" name="Google Shape;102;p13"/>
          <p:cNvSpPr txBox="1"/>
          <p:nvPr/>
        </p:nvSpPr>
        <p:spPr>
          <a:xfrm>
            <a:off x="8225450" y="9424850"/>
            <a:ext cx="1743000" cy="5904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200">
                <a:solidFill>
                  <a:schemeClr val="lt1"/>
                </a:solidFill>
                <a:latin typeface="Nunito Sans"/>
                <a:ea typeface="Nunito Sans"/>
                <a:cs typeface="Nunito Sans"/>
                <a:sym typeface="Nunito Sans"/>
              </a:rPr>
              <a:t>Logical Position</a:t>
            </a:r>
            <a:endParaRPr sz="1200">
              <a:solidFill>
                <a:schemeClr val="lt1"/>
              </a:solidFill>
              <a:latin typeface="Nunito Sans"/>
              <a:ea typeface="Nunito Sans"/>
              <a:cs typeface="Nunito Sans"/>
              <a:sym typeface="Nunito Sans"/>
            </a:endParaRPr>
          </a:p>
        </p:txBody>
      </p:sp>
      <p:sp>
        <p:nvSpPr>
          <p:cNvPr id="103" name="Google Shape;103;p13"/>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lvl1pPr lvl="0" algn="ctr" rtl="0">
              <a:buNone/>
              <a:defRPr sz="1200">
                <a:solidFill>
                  <a:schemeClr val="lt1"/>
                </a:solidFill>
                <a:latin typeface="Nunito Sans"/>
                <a:ea typeface="Nunito Sans"/>
                <a:cs typeface="Nunito Sans"/>
                <a:sym typeface="Nunito Sans"/>
              </a:defRPr>
            </a:lvl1pPr>
            <a:lvl2pPr lvl="1" algn="ctr" rtl="0">
              <a:buNone/>
              <a:defRPr sz="1200">
                <a:solidFill>
                  <a:schemeClr val="lt1"/>
                </a:solidFill>
                <a:latin typeface="Nunito Sans"/>
                <a:ea typeface="Nunito Sans"/>
                <a:cs typeface="Nunito Sans"/>
                <a:sym typeface="Nunito Sans"/>
              </a:defRPr>
            </a:lvl2pPr>
            <a:lvl3pPr lvl="2" algn="ctr" rtl="0">
              <a:buNone/>
              <a:defRPr sz="1200">
                <a:solidFill>
                  <a:schemeClr val="lt1"/>
                </a:solidFill>
                <a:latin typeface="Nunito Sans"/>
                <a:ea typeface="Nunito Sans"/>
                <a:cs typeface="Nunito Sans"/>
                <a:sym typeface="Nunito Sans"/>
              </a:defRPr>
            </a:lvl3pPr>
            <a:lvl4pPr lvl="3" algn="ctr" rtl="0">
              <a:buNone/>
              <a:defRPr sz="1200">
                <a:solidFill>
                  <a:schemeClr val="lt1"/>
                </a:solidFill>
                <a:latin typeface="Nunito Sans"/>
                <a:ea typeface="Nunito Sans"/>
                <a:cs typeface="Nunito Sans"/>
                <a:sym typeface="Nunito Sans"/>
              </a:defRPr>
            </a:lvl4pPr>
            <a:lvl5pPr lvl="4" algn="ctr" rtl="0">
              <a:buNone/>
              <a:defRPr sz="1200">
                <a:solidFill>
                  <a:schemeClr val="lt1"/>
                </a:solidFill>
                <a:latin typeface="Nunito Sans"/>
                <a:ea typeface="Nunito Sans"/>
                <a:cs typeface="Nunito Sans"/>
                <a:sym typeface="Nunito Sans"/>
              </a:defRPr>
            </a:lvl5pPr>
            <a:lvl6pPr lvl="5" algn="ctr" rtl="0">
              <a:buNone/>
              <a:defRPr sz="1200">
                <a:solidFill>
                  <a:schemeClr val="lt1"/>
                </a:solidFill>
                <a:latin typeface="Nunito Sans"/>
                <a:ea typeface="Nunito Sans"/>
                <a:cs typeface="Nunito Sans"/>
                <a:sym typeface="Nunito Sans"/>
              </a:defRPr>
            </a:lvl6pPr>
            <a:lvl7pPr lvl="6" algn="ctr" rtl="0">
              <a:buNone/>
              <a:defRPr sz="1200">
                <a:solidFill>
                  <a:schemeClr val="lt1"/>
                </a:solidFill>
                <a:latin typeface="Nunito Sans"/>
                <a:ea typeface="Nunito Sans"/>
                <a:cs typeface="Nunito Sans"/>
                <a:sym typeface="Nunito Sans"/>
              </a:defRPr>
            </a:lvl7pPr>
            <a:lvl8pPr lvl="7" algn="ctr" rtl="0">
              <a:buNone/>
              <a:defRPr sz="1200">
                <a:solidFill>
                  <a:schemeClr val="lt1"/>
                </a:solidFill>
                <a:latin typeface="Nunito Sans"/>
                <a:ea typeface="Nunito Sans"/>
                <a:cs typeface="Nunito Sans"/>
                <a:sym typeface="Nunito Sans"/>
              </a:defRPr>
            </a:lvl8pPr>
            <a:lvl9pPr lvl="8" algn="ctr" rtl="0">
              <a:buNone/>
              <a:defRPr sz="1200">
                <a:solidFill>
                  <a:schemeClr val="lt1"/>
                </a:solidFill>
                <a:latin typeface="Nunito Sans"/>
                <a:ea typeface="Nunito Sans"/>
                <a:cs typeface="Nunito Sans"/>
                <a:sym typeface="Nunito Sans"/>
              </a:defRPr>
            </a:lvl9pPr>
          </a:lstStyle>
          <a:p>
            <a:pPr marL="0" lvl="0" indent="0" algn="ctr" rtl="0">
              <a:spcBef>
                <a:spcPts val="0"/>
              </a:spcBef>
              <a:spcAft>
                <a:spcPts val="0"/>
              </a:spcAft>
              <a:buNone/>
            </a:pPr>
            <a:fld id="{00000000-1234-1234-1234-123412341234}" type="slidenum">
              <a:rPr lang="en"/>
              <a:t>‹#›</a:t>
            </a:fld>
            <a:endParaRPr/>
          </a:p>
        </p:txBody>
      </p:sp>
      <p:cxnSp>
        <p:nvCxnSpPr>
          <p:cNvPr id="104" name="Google Shape;104;p13"/>
          <p:cNvCxnSpPr>
            <a:stCxn id="102" idx="3"/>
          </p:cNvCxnSpPr>
          <p:nvPr/>
        </p:nvCxnSpPr>
        <p:spPr>
          <a:xfrm>
            <a:off x="9968450" y="9720050"/>
            <a:ext cx="7279800" cy="0"/>
          </a:xfrm>
          <a:prstGeom prst="straightConnector1">
            <a:avLst/>
          </a:prstGeom>
          <a:noFill/>
          <a:ln w="9525" cap="flat" cmpd="sng">
            <a:solidFill>
              <a:schemeClr val="lt2"/>
            </a:solidFill>
            <a:prstDash val="solid"/>
            <a:round/>
            <a:headEnd type="none" w="med" len="med"/>
            <a:tailEnd type="none" w="med" len="med"/>
          </a:ln>
        </p:spPr>
      </p:cxnSp>
      <p:pic>
        <p:nvPicPr>
          <p:cNvPr id="105" name="Google Shape;105;p13"/>
          <p:cNvPicPr preferRelativeResize="0"/>
          <p:nvPr/>
        </p:nvPicPr>
        <p:blipFill rotWithShape="1">
          <a:blip r:embed="rId2">
            <a:alphaModFix/>
          </a:blip>
          <a:srcRect t="524" b="524"/>
          <a:stretch/>
        </p:blipFill>
        <p:spPr>
          <a:xfrm>
            <a:off x="527900" y="9430357"/>
            <a:ext cx="457197" cy="52235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mp; body: Bottom Footer 1">
  <p:cSld name="TITLE_AND_BODY_2_1">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527900" y="585250"/>
            <a:ext cx="17136600" cy="1145400"/>
          </a:xfrm>
          <a:prstGeom prst="rect">
            <a:avLst/>
          </a:prstGeom>
        </p:spPr>
        <p:txBody>
          <a:bodyPr spcFirstLastPara="1" wrap="square" lIns="182850" tIns="182850" rIns="182850" bIns="182850" anchor="t" anchorCtr="0">
            <a:noAutofit/>
          </a:bodyPr>
          <a:lstStyle>
            <a:lvl1pPr lvl="0" rtl="0">
              <a:spcBef>
                <a:spcPts val="0"/>
              </a:spcBef>
              <a:spcAft>
                <a:spcPts val="0"/>
              </a:spcAft>
              <a:buSzPts val="5600"/>
              <a:buNone/>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
        <p:nvSpPr>
          <p:cNvPr id="108" name="Google Shape;108;p14"/>
          <p:cNvSpPr txBox="1">
            <a:spLocks noGrp="1"/>
          </p:cNvSpPr>
          <p:nvPr>
            <p:ph type="body" idx="1"/>
          </p:nvPr>
        </p:nvSpPr>
        <p:spPr>
          <a:xfrm>
            <a:off x="527900" y="1984100"/>
            <a:ext cx="17136600" cy="6879600"/>
          </a:xfrm>
          <a:prstGeom prst="rect">
            <a:avLst/>
          </a:prstGeom>
        </p:spPr>
        <p:txBody>
          <a:bodyPr spcFirstLastPara="1" wrap="square" lIns="182850" tIns="182850" rIns="182850" bIns="182850" anchor="t" anchorCtr="0">
            <a:noAutofit/>
          </a:bodyPr>
          <a:lstStyle>
            <a:lvl1pPr marL="457200" lvl="0" indent="-457200" rtl="0">
              <a:spcBef>
                <a:spcPts val="0"/>
              </a:spcBef>
              <a:spcAft>
                <a:spcPts val="0"/>
              </a:spcAft>
              <a:buSzPts val="3600"/>
              <a:buChar char="●"/>
              <a:defRPr/>
            </a:lvl1pPr>
            <a:lvl2pPr marL="914400" lvl="1" indent="-431800" rtl="0">
              <a:spcBef>
                <a:spcPts val="3200"/>
              </a:spcBef>
              <a:spcAft>
                <a:spcPts val="0"/>
              </a:spcAft>
              <a:buSzPts val="3200"/>
              <a:buChar char="○"/>
              <a:defRPr/>
            </a:lvl2pPr>
            <a:lvl3pPr marL="1371600" lvl="2" indent="-406400" rtl="0">
              <a:spcBef>
                <a:spcPts val="3200"/>
              </a:spcBef>
              <a:spcAft>
                <a:spcPts val="0"/>
              </a:spcAft>
              <a:buSzPts val="2800"/>
              <a:buChar char="■"/>
              <a:defRPr/>
            </a:lvl3pPr>
            <a:lvl4pPr marL="1828800" lvl="3" indent="-381000" rtl="0">
              <a:spcBef>
                <a:spcPts val="3200"/>
              </a:spcBef>
              <a:spcAft>
                <a:spcPts val="0"/>
              </a:spcAft>
              <a:buSzPts val="2400"/>
              <a:buChar char="●"/>
              <a:defRPr/>
            </a:lvl4pPr>
            <a:lvl5pPr marL="2286000" lvl="4" indent="-355600" rtl="0">
              <a:spcBef>
                <a:spcPts val="3200"/>
              </a:spcBef>
              <a:spcAft>
                <a:spcPts val="0"/>
              </a:spcAft>
              <a:buSzPts val="2000"/>
              <a:buChar char="○"/>
              <a:defRPr/>
            </a:lvl5pPr>
            <a:lvl6pPr marL="2743200" lvl="5" indent="-342900" rtl="0">
              <a:spcBef>
                <a:spcPts val="3200"/>
              </a:spcBef>
              <a:spcAft>
                <a:spcPts val="0"/>
              </a:spcAft>
              <a:buSzPts val="1800"/>
              <a:buChar char="■"/>
              <a:defRPr/>
            </a:lvl6pPr>
            <a:lvl7pPr marL="3200400" lvl="6" indent="-330200" rtl="0">
              <a:spcBef>
                <a:spcPts val="3200"/>
              </a:spcBef>
              <a:spcAft>
                <a:spcPts val="0"/>
              </a:spcAft>
              <a:buSzPts val="1600"/>
              <a:buChar char="●"/>
              <a:defRPr/>
            </a:lvl7pPr>
            <a:lvl8pPr marL="3657600" lvl="7" indent="-317500" rtl="0">
              <a:spcBef>
                <a:spcPts val="3200"/>
              </a:spcBef>
              <a:spcAft>
                <a:spcPts val="0"/>
              </a:spcAft>
              <a:buSzPts val="1400"/>
              <a:buChar char="○"/>
              <a:defRPr/>
            </a:lvl8pPr>
            <a:lvl9pPr marL="4114800" lvl="8" indent="-304800" rtl="0">
              <a:spcBef>
                <a:spcPts val="3200"/>
              </a:spcBef>
              <a:spcAft>
                <a:spcPts val="3200"/>
              </a:spcAft>
              <a:buSzPts val="1200"/>
              <a:buChar char="■"/>
              <a:defRPr/>
            </a:lvl9pPr>
          </a:lstStyle>
          <a:p>
            <a:endParaRPr/>
          </a:p>
        </p:txBody>
      </p:sp>
      <p:cxnSp>
        <p:nvCxnSpPr>
          <p:cNvPr id="109" name="Google Shape;109;p14"/>
          <p:cNvCxnSpPr>
            <a:endCxn id="110" idx="1"/>
          </p:cNvCxnSpPr>
          <p:nvPr/>
        </p:nvCxnSpPr>
        <p:spPr>
          <a:xfrm>
            <a:off x="1325450" y="9720050"/>
            <a:ext cx="6900000" cy="0"/>
          </a:xfrm>
          <a:prstGeom prst="straightConnector1">
            <a:avLst/>
          </a:prstGeom>
          <a:noFill/>
          <a:ln w="9525" cap="flat" cmpd="sng">
            <a:solidFill>
              <a:schemeClr val="lt2"/>
            </a:solidFill>
            <a:prstDash val="solid"/>
            <a:round/>
            <a:headEnd type="none" w="med" len="med"/>
            <a:tailEnd type="none" w="med" len="med"/>
          </a:ln>
        </p:spPr>
      </p:cxnSp>
      <p:sp>
        <p:nvSpPr>
          <p:cNvPr id="110" name="Google Shape;110;p14"/>
          <p:cNvSpPr txBox="1"/>
          <p:nvPr/>
        </p:nvSpPr>
        <p:spPr>
          <a:xfrm>
            <a:off x="8225450" y="9424850"/>
            <a:ext cx="1743000" cy="5904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200">
                <a:solidFill>
                  <a:schemeClr val="dk1"/>
                </a:solidFill>
                <a:latin typeface="Nunito Sans"/>
                <a:ea typeface="Nunito Sans"/>
                <a:cs typeface="Nunito Sans"/>
                <a:sym typeface="Nunito Sans"/>
              </a:rPr>
              <a:t>Logical Position</a:t>
            </a:r>
            <a:endParaRPr sz="1200">
              <a:solidFill>
                <a:schemeClr val="dk1"/>
              </a:solidFill>
              <a:latin typeface="Nunito Sans"/>
              <a:ea typeface="Nunito Sans"/>
              <a:cs typeface="Nunito Sans"/>
              <a:sym typeface="Nunito Sans"/>
            </a:endParaRPr>
          </a:p>
        </p:txBody>
      </p:sp>
      <p:sp>
        <p:nvSpPr>
          <p:cNvPr id="111" name="Google Shape;111;p14"/>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lvl1pPr lvl="0" algn="ctr" rtl="0">
              <a:buNone/>
              <a:defRPr sz="1200">
                <a:solidFill>
                  <a:schemeClr val="dk1"/>
                </a:solidFill>
                <a:latin typeface="Nunito Sans"/>
                <a:ea typeface="Nunito Sans"/>
                <a:cs typeface="Nunito Sans"/>
                <a:sym typeface="Nunito Sans"/>
              </a:defRPr>
            </a:lvl1pPr>
            <a:lvl2pPr lvl="1" algn="ctr" rtl="0">
              <a:buNone/>
              <a:defRPr sz="1200">
                <a:solidFill>
                  <a:schemeClr val="dk1"/>
                </a:solidFill>
                <a:latin typeface="Nunito Sans"/>
                <a:ea typeface="Nunito Sans"/>
                <a:cs typeface="Nunito Sans"/>
                <a:sym typeface="Nunito Sans"/>
              </a:defRPr>
            </a:lvl2pPr>
            <a:lvl3pPr lvl="2" algn="ctr" rtl="0">
              <a:buNone/>
              <a:defRPr sz="1200">
                <a:solidFill>
                  <a:schemeClr val="dk1"/>
                </a:solidFill>
                <a:latin typeface="Nunito Sans"/>
                <a:ea typeface="Nunito Sans"/>
                <a:cs typeface="Nunito Sans"/>
                <a:sym typeface="Nunito Sans"/>
              </a:defRPr>
            </a:lvl3pPr>
            <a:lvl4pPr lvl="3" algn="ctr" rtl="0">
              <a:buNone/>
              <a:defRPr sz="1200">
                <a:solidFill>
                  <a:schemeClr val="dk1"/>
                </a:solidFill>
                <a:latin typeface="Nunito Sans"/>
                <a:ea typeface="Nunito Sans"/>
                <a:cs typeface="Nunito Sans"/>
                <a:sym typeface="Nunito Sans"/>
              </a:defRPr>
            </a:lvl4pPr>
            <a:lvl5pPr lvl="4" algn="ctr" rtl="0">
              <a:buNone/>
              <a:defRPr sz="1200">
                <a:solidFill>
                  <a:schemeClr val="dk1"/>
                </a:solidFill>
                <a:latin typeface="Nunito Sans"/>
                <a:ea typeface="Nunito Sans"/>
                <a:cs typeface="Nunito Sans"/>
                <a:sym typeface="Nunito Sans"/>
              </a:defRPr>
            </a:lvl5pPr>
            <a:lvl6pPr lvl="5" algn="ctr" rtl="0">
              <a:buNone/>
              <a:defRPr sz="1200">
                <a:solidFill>
                  <a:schemeClr val="dk1"/>
                </a:solidFill>
                <a:latin typeface="Nunito Sans"/>
                <a:ea typeface="Nunito Sans"/>
                <a:cs typeface="Nunito Sans"/>
                <a:sym typeface="Nunito Sans"/>
              </a:defRPr>
            </a:lvl6pPr>
            <a:lvl7pPr lvl="6" algn="ctr" rtl="0">
              <a:buNone/>
              <a:defRPr sz="1200">
                <a:solidFill>
                  <a:schemeClr val="dk1"/>
                </a:solidFill>
                <a:latin typeface="Nunito Sans"/>
                <a:ea typeface="Nunito Sans"/>
                <a:cs typeface="Nunito Sans"/>
                <a:sym typeface="Nunito Sans"/>
              </a:defRPr>
            </a:lvl7pPr>
            <a:lvl8pPr lvl="7" algn="ctr" rtl="0">
              <a:buNone/>
              <a:defRPr sz="1200">
                <a:solidFill>
                  <a:schemeClr val="dk1"/>
                </a:solidFill>
                <a:latin typeface="Nunito Sans"/>
                <a:ea typeface="Nunito Sans"/>
                <a:cs typeface="Nunito Sans"/>
                <a:sym typeface="Nunito Sans"/>
              </a:defRPr>
            </a:lvl8pPr>
            <a:lvl9pPr lvl="8" algn="ctr" rtl="0">
              <a:buNone/>
              <a:defRPr sz="1200">
                <a:solidFill>
                  <a:schemeClr val="dk1"/>
                </a:solidFill>
                <a:latin typeface="Nunito Sans"/>
                <a:ea typeface="Nunito Sans"/>
                <a:cs typeface="Nunito Sans"/>
                <a:sym typeface="Nunito Sans"/>
              </a:defRPr>
            </a:lvl9pPr>
          </a:lstStyle>
          <a:p>
            <a:pPr marL="0" lvl="0" indent="0" algn="ctr" rtl="0">
              <a:spcBef>
                <a:spcPts val="0"/>
              </a:spcBef>
              <a:spcAft>
                <a:spcPts val="0"/>
              </a:spcAft>
              <a:buNone/>
            </a:pPr>
            <a:fld id="{00000000-1234-1234-1234-123412341234}" type="slidenum">
              <a:rPr lang="en"/>
              <a:t>‹#›</a:t>
            </a:fld>
            <a:endParaRPr/>
          </a:p>
        </p:txBody>
      </p:sp>
      <p:cxnSp>
        <p:nvCxnSpPr>
          <p:cNvPr id="112" name="Google Shape;112;p14"/>
          <p:cNvCxnSpPr>
            <a:stCxn id="110" idx="3"/>
          </p:cNvCxnSpPr>
          <p:nvPr/>
        </p:nvCxnSpPr>
        <p:spPr>
          <a:xfrm>
            <a:off x="9968450" y="9720050"/>
            <a:ext cx="7279800" cy="0"/>
          </a:xfrm>
          <a:prstGeom prst="straightConnector1">
            <a:avLst/>
          </a:prstGeom>
          <a:noFill/>
          <a:ln w="9525" cap="flat" cmpd="sng">
            <a:solidFill>
              <a:schemeClr val="lt2"/>
            </a:solidFill>
            <a:prstDash val="solid"/>
            <a:round/>
            <a:headEnd type="none" w="med" len="med"/>
            <a:tailEnd type="none" w="med" len="med"/>
          </a:ln>
        </p:spPr>
      </p:cxnSp>
      <p:pic>
        <p:nvPicPr>
          <p:cNvPr id="113" name="Google Shape;113;p14"/>
          <p:cNvPicPr preferRelativeResize="0"/>
          <p:nvPr/>
        </p:nvPicPr>
        <p:blipFill rotWithShape="1">
          <a:blip r:embed="rId2">
            <a:alphaModFix/>
          </a:blip>
          <a:srcRect t="514" b="514"/>
          <a:stretch/>
        </p:blipFill>
        <p:spPr>
          <a:xfrm>
            <a:off x="527900" y="9430357"/>
            <a:ext cx="457195" cy="522353"/>
          </a:xfrm>
          <a:prstGeom prst="rect">
            <a:avLst/>
          </a:prstGeom>
          <a:noFill/>
          <a:ln>
            <a:noFill/>
          </a:ln>
        </p:spPr>
      </p:pic>
      <p:sp>
        <p:nvSpPr>
          <p:cNvPr id="114" name="Google Shape;114;p14"/>
          <p:cNvSpPr/>
          <p:nvPr/>
        </p:nvSpPr>
        <p:spPr>
          <a:xfrm>
            <a:off x="1327400" y="9705800"/>
            <a:ext cx="6896100" cy="28500"/>
          </a:xfrm>
          <a:prstGeom prst="rect">
            <a:avLst/>
          </a:pr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p:nvPr/>
        </p:nvSpPr>
        <p:spPr>
          <a:xfrm>
            <a:off x="9968450" y="9705800"/>
            <a:ext cx="7279800" cy="28500"/>
          </a:xfrm>
          <a:prstGeom prst="rect">
            <a:avLst/>
          </a:pr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amp; Body text 1 1">
  <p:cSld name="CUSTOM_4_1_1">
    <p:spTree>
      <p:nvGrpSpPr>
        <p:cNvPr id="1" name="Shape 116"/>
        <p:cNvGrpSpPr/>
        <p:nvPr/>
      </p:nvGrpSpPr>
      <p:grpSpPr>
        <a:xfrm>
          <a:off x="0" y="0"/>
          <a:ext cx="0" cy="0"/>
          <a:chOff x="0" y="0"/>
          <a:chExt cx="0" cy="0"/>
        </a:xfrm>
      </p:grpSpPr>
      <p:pic>
        <p:nvPicPr>
          <p:cNvPr id="117" name="Google Shape;117;p15"/>
          <p:cNvPicPr preferRelativeResize="0"/>
          <p:nvPr/>
        </p:nvPicPr>
        <p:blipFill rotWithShape="1">
          <a:blip r:embed="rId2">
            <a:alphaModFix/>
          </a:blip>
          <a:srcRect t="563" r="36816" b="573"/>
          <a:stretch/>
        </p:blipFill>
        <p:spPr>
          <a:xfrm rot="10800000">
            <a:off x="-44063" y="-9145"/>
            <a:ext cx="7090038" cy="10305289"/>
          </a:xfrm>
          <a:prstGeom prst="rect">
            <a:avLst/>
          </a:prstGeom>
          <a:noFill/>
          <a:ln>
            <a:noFill/>
          </a:ln>
        </p:spPr>
      </p:pic>
      <p:sp>
        <p:nvSpPr>
          <p:cNvPr id="118" name="Google Shape;118;p15"/>
          <p:cNvSpPr txBox="1">
            <a:spLocks noGrp="1"/>
          </p:cNvSpPr>
          <p:nvPr>
            <p:ph type="title"/>
          </p:nvPr>
        </p:nvSpPr>
        <p:spPr>
          <a:xfrm>
            <a:off x="799050" y="1142000"/>
            <a:ext cx="4642500" cy="3071400"/>
          </a:xfrm>
          <a:prstGeom prst="rect">
            <a:avLst/>
          </a:prstGeom>
        </p:spPr>
        <p:txBody>
          <a:bodyPr spcFirstLastPara="1" wrap="square" lIns="182850" tIns="182850" rIns="182850" bIns="182850" anchor="t" anchorCtr="0">
            <a:noAutofit/>
          </a:bodyPr>
          <a:lstStyle>
            <a:lvl1pPr lvl="0" rtl="0">
              <a:spcBef>
                <a:spcPts val="0"/>
              </a:spcBef>
              <a:spcAft>
                <a:spcPts val="0"/>
              </a:spcAft>
              <a:buClr>
                <a:schemeClr val="lt1"/>
              </a:buClr>
              <a:buSzPts val="5600"/>
              <a:buNone/>
              <a:defRPr>
                <a:solidFill>
                  <a:schemeClr val="lt1"/>
                </a:solidFill>
              </a:defRPr>
            </a:lvl1pPr>
            <a:lvl2pPr lvl="1" rtl="0">
              <a:spcBef>
                <a:spcPts val="0"/>
              </a:spcBef>
              <a:spcAft>
                <a:spcPts val="0"/>
              </a:spcAft>
              <a:buClr>
                <a:schemeClr val="lt1"/>
              </a:buClr>
              <a:buSzPts val="5600"/>
              <a:buNone/>
              <a:defRPr>
                <a:solidFill>
                  <a:schemeClr val="lt1"/>
                </a:solidFill>
              </a:defRPr>
            </a:lvl2pPr>
            <a:lvl3pPr lvl="2" rtl="0">
              <a:spcBef>
                <a:spcPts val="0"/>
              </a:spcBef>
              <a:spcAft>
                <a:spcPts val="0"/>
              </a:spcAft>
              <a:buClr>
                <a:schemeClr val="lt1"/>
              </a:buClr>
              <a:buSzPts val="5600"/>
              <a:buNone/>
              <a:defRPr>
                <a:solidFill>
                  <a:schemeClr val="lt1"/>
                </a:solidFill>
              </a:defRPr>
            </a:lvl3pPr>
            <a:lvl4pPr lvl="3" rtl="0">
              <a:spcBef>
                <a:spcPts val="0"/>
              </a:spcBef>
              <a:spcAft>
                <a:spcPts val="0"/>
              </a:spcAft>
              <a:buClr>
                <a:schemeClr val="lt1"/>
              </a:buClr>
              <a:buSzPts val="5600"/>
              <a:buNone/>
              <a:defRPr>
                <a:solidFill>
                  <a:schemeClr val="lt1"/>
                </a:solidFill>
              </a:defRPr>
            </a:lvl4pPr>
            <a:lvl5pPr lvl="4" rtl="0">
              <a:spcBef>
                <a:spcPts val="0"/>
              </a:spcBef>
              <a:spcAft>
                <a:spcPts val="0"/>
              </a:spcAft>
              <a:buClr>
                <a:schemeClr val="lt1"/>
              </a:buClr>
              <a:buSzPts val="5600"/>
              <a:buNone/>
              <a:defRPr>
                <a:solidFill>
                  <a:schemeClr val="lt1"/>
                </a:solidFill>
              </a:defRPr>
            </a:lvl5pPr>
            <a:lvl6pPr lvl="5" rtl="0">
              <a:spcBef>
                <a:spcPts val="0"/>
              </a:spcBef>
              <a:spcAft>
                <a:spcPts val="0"/>
              </a:spcAft>
              <a:buClr>
                <a:schemeClr val="lt1"/>
              </a:buClr>
              <a:buSzPts val="5600"/>
              <a:buNone/>
              <a:defRPr>
                <a:solidFill>
                  <a:schemeClr val="lt1"/>
                </a:solidFill>
              </a:defRPr>
            </a:lvl6pPr>
            <a:lvl7pPr lvl="6" rtl="0">
              <a:spcBef>
                <a:spcPts val="0"/>
              </a:spcBef>
              <a:spcAft>
                <a:spcPts val="0"/>
              </a:spcAft>
              <a:buClr>
                <a:schemeClr val="lt1"/>
              </a:buClr>
              <a:buSzPts val="5600"/>
              <a:buNone/>
              <a:defRPr>
                <a:solidFill>
                  <a:schemeClr val="lt1"/>
                </a:solidFill>
              </a:defRPr>
            </a:lvl7pPr>
            <a:lvl8pPr lvl="7" rtl="0">
              <a:spcBef>
                <a:spcPts val="0"/>
              </a:spcBef>
              <a:spcAft>
                <a:spcPts val="0"/>
              </a:spcAft>
              <a:buClr>
                <a:schemeClr val="lt1"/>
              </a:buClr>
              <a:buSzPts val="5600"/>
              <a:buNone/>
              <a:defRPr>
                <a:solidFill>
                  <a:schemeClr val="lt1"/>
                </a:solidFill>
              </a:defRPr>
            </a:lvl8pPr>
            <a:lvl9pPr lvl="8" rtl="0">
              <a:spcBef>
                <a:spcPts val="0"/>
              </a:spcBef>
              <a:spcAft>
                <a:spcPts val="0"/>
              </a:spcAft>
              <a:buClr>
                <a:schemeClr val="lt1"/>
              </a:buClr>
              <a:buSzPts val="5600"/>
              <a:buNone/>
              <a:defRPr>
                <a:solidFill>
                  <a:schemeClr val="lt1"/>
                </a:solidFill>
              </a:defRPr>
            </a:lvl9pPr>
          </a:lstStyle>
          <a:p>
            <a:endParaRPr/>
          </a:p>
        </p:txBody>
      </p:sp>
      <p:sp>
        <p:nvSpPr>
          <p:cNvPr id="119" name="Google Shape;119;p15"/>
          <p:cNvSpPr txBox="1">
            <a:spLocks noGrp="1"/>
          </p:cNvSpPr>
          <p:nvPr>
            <p:ph type="body" idx="1"/>
          </p:nvPr>
        </p:nvSpPr>
        <p:spPr>
          <a:xfrm>
            <a:off x="6956175" y="1142000"/>
            <a:ext cx="9988800" cy="8184600"/>
          </a:xfrm>
          <a:prstGeom prst="rect">
            <a:avLst/>
          </a:prstGeom>
        </p:spPr>
        <p:txBody>
          <a:bodyPr spcFirstLastPara="1" wrap="square" lIns="182850" tIns="182850" rIns="182850" bIns="182850" anchor="t" anchorCtr="0">
            <a:noAutofit/>
          </a:bodyPr>
          <a:lstStyle>
            <a:lvl1pPr marL="457200" lvl="0" indent="-457200" rtl="0">
              <a:lnSpc>
                <a:spcPct val="150000"/>
              </a:lnSpc>
              <a:spcBef>
                <a:spcPts val="0"/>
              </a:spcBef>
              <a:spcAft>
                <a:spcPts val="0"/>
              </a:spcAft>
              <a:buSzPts val="3600"/>
              <a:buChar char="●"/>
              <a:defRPr/>
            </a:lvl1pPr>
            <a:lvl2pPr marL="914400" lvl="1" indent="-431800" rtl="0">
              <a:lnSpc>
                <a:spcPct val="150000"/>
              </a:lnSpc>
              <a:spcBef>
                <a:spcPts val="3200"/>
              </a:spcBef>
              <a:spcAft>
                <a:spcPts val="0"/>
              </a:spcAft>
              <a:buSzPts val="3200"/>
              <a:buChar char="○"/>
              <a:defRPr/>
            </a:lvl2pPr>
            <a:lvl3pPr marL="1371600" lvl="2" indent="-406400" rtl="0">
              <a:lnSpc>
                <a:spcPct val="150000"/>
              </a:lnSpc>
              <a:spcBef>
                <a:spcPts val="3200"/>
              </a:spcBef>
              <a:spcAft>
                <a:spcPts val="0"/>
              </a:spcAft>
              <a:buSzPts val="2800"/>
              <a:buChar char="■"/>
              <a:defRPr/>
            </a:lvl3pPr>
            <a:lvl4pPr marL="1828800" lvl="3" indent="-381000" rtl="0">
              <a:lnSpc>
                <a:spcPct val="150000"/>
              </a:lnSpc>
              <a:spcBef>
                <a:spcPts val="3200"/>
              </a:spcBef>
              <a:spcAft>
                <a:spcPts val="0"/>
              </a:spcAft>
              <a:buSzPts val="2400"/>
              <a:buChar char="●"/>
              <a:defRPr/>
            </a:lvl4pPr>
            <a:lvl5pPr marL="2286000" lvl="4" indent="-355600" rtl="0">
              <a:lnSpc>
                <a:spcPct val="150000"/>
              </a:lnSpc>
              <a:spcBef>
                <a:spcPts val="3200"/>
              </a:spcBef>
              <a:spcAft>
                <a:spcPts val="0"/>
              </a:spcAft>
              <a:buSzPts val="2000"/>
              <a:buChar char="○"/>
              <a:defRPr/>
            </a:lvl5pPr>
            <a:lvl6pPr marL="2743200" lvl="5" indent="-342900" rtl="0">
              <a:lnSpc>
                <a:spcPct val="150000"/>
              </a:lnSpc>
              <a:spcBef>
                <a:spcPts val="3200"/>
              </a:spcBef>
              <a:spcAft>
                <a:spcPts val="0"/>
              </a:spcAft>
              <a:buSzPts val="1800"/>
              <a:buChar char="■"/>
              <a:defRPr/>
            </a:lvl6pPr>
            <a:lvl7pPr marL="3200400" lvl="6" indent="-330200" rtl="0">
              <a:lnSpc>
                <a:spcPct val="150000"/>
              </a:lnSpc>
              <a:spcBef>
                <a:spcPts val="3200"/>
              </a:spcBef>
              <a:spcAft>
                <a:spcPts val="0"/>
              </a:spcAft>
              <a:buSzPts val="1600"/>
              <a:buChar char="●"/>
              <a:defRPr/>
            </a:lvl7pPr>
            <a:lvl8pPr marL="3657600" lvl="7" indent="-317500" rtl="0">
              <a:lnSpc>
                <a:spcPct val="150000"/>
              </a:lnSpc>
              <a:spcBef>
                <a:spcPts val="3200"/>
              </a:spcBef>
              <a:spcAft>
                <a:spcPts val="0"/>
              </a:spcAft>
              <a:buSzPts val="1400"/>
              <a:buChar char="○"/>
              <a:defRPr/>
            </a:lvl8pPr>
            <a:lvl9pPr marL="4114800" lvl="8" indent="-304800" rtl="0">
              <a:lnSpc>
                <a:spcPct val="150000"/>
              </a:lnSpc>
              <a:spcBef>
                <a:spcPts val="3200"/>
              </a:spcBef>
              <a:spcAft>
                <a:spcPts val="3200"/>
              </a:spcAft>
              <a:buSzPts val="1200"/>
              <a:buChar char="■"/>
              <a:defRPr/>
            </a:lvl9pPr>
          </a:lstStyle>
          <a:p>
            <a:endParaRPr/>
          </a:p>
        </p:txBody>
      </p:sp>
      <p:cxnSp>
        <p:nvCxnSpPr>
          <p:cNvPr id="120" name="Google Shape;120;p15"/>
          <p:cNvCxnSpPr>
            <a:endCxn id="121" idx="1"/>
          </p:cNvCxnSpPr>
          <p:nvPr/>
        </p:nvCxnSpPr>
        <p:spPr>
          <a:xfrm flipH="1">
            <a:off x="17768550" y="1142000"/>
            <a:ext cx="2400" cy="3071400"/>
          </a:xfrm>
          <a:prstGeom prst="straightConnector1">
            <a:avLst/>
          </a:prstGeom>
          <a:noFill/>
          <a:ln w="9525" cap="flat" cmpd="sng">
            <a:solidFill>
              <a:schemeClr val="lt2"/>
            </a:solidFill>
            <a:prstDash val="solid"/>
            <a:round/>
            <a:headEnd type="none" w="med" len="med"/>
            <a:tailEnd type="none" w="med" len="med"/>
          </a:ln>
        </p:spPr>
      </p:cxnSp>
      <p:sp>
        <p:nvSpPr>
          <p:cNvPr id="121" name="Google Shape;121;p15"/>
          <p:cNvSpPr txBox="1"/>
          <p:nvPr/>
        </p:nvSpPr>
        <p:spPr>
          <a:xfrm rot="5400000">
            <a:off x="16897050" y="4789700"/>
            <a:ext cx="1743000" cy="5904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200">
                <a:solidFill>
                  <a:schemeClr val="accent1"/>
                </a:solidFill>
                <a:latin typeface="Nunito Sans"/>
                <a:ea typeface="Nunito Sans"/>
                <a:cs typeface="Nunito Sans"/>
                <a:sym typeface="Nunito Sans"/>
              </a:rPr>
              <a:t>Logical Position</a:t>
            </a:r>
            <a:endParaRPr sz="1200">
              <a:solidFill>
                <a:schemeClr val="accent1"/>
              </a:solidFill>
              <a:latin typeface="Nunito Sans"/>
              <a:ea typeface="Nunito Sans"/>
              <a:cs typeface="Nunito Sans"/>
              <a:sym typeface="Nunito Sans"/>
            </a:endParaRPr>
          </a:p>
        </p:txBody>
      </p:sp>
      <p:sp>
        <p:nvSpPr>
          <p:cNvPr id="122" name="Google Shape;122;p15"/>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lvl1pPr lvl="0" algn="ctr" rtl="0">
              <a:buNone/>
              <a:defRPr sz="1200">
                <a:solidFill>
                  <a:schemeClr val="accent1"/>
                </a:solidFill>
                <a:latin typeface="Nunito Sans"/>
                <a:ea typeface="Nunito Sans"/>
                <a:cs typeface="Nunito Sans"/>
                <a:sym typeface="Nunito Sans"/>
              </a:defRPr>
            </a:lvl1pPr>
            <a:lvl2pPr lvl="1" algn="ctr" rtl="0">
              <a:buNone/>
              <a:defRPr sz="1200">
                <a:solidFill>
                  <a:schemeClr val="accent1"/>
                </a:solidFill>
                <a:latin typeface="Nunito Sans"/>
                <a:ea typeface="Nunito Sans"/>
                <a:cs typeface="Nunito Sans"/>
                <a:sym typeface="Nunito Sans"/>
              </a:defRPr>
            </a:lvl2pPr>
            <a:lvl3pPr lvl="2" algn="ctr" rtl="0">
              <a:buNone/>
              <a:defRPr sz="1200">
                <a:solidFill>
                  <a:schemeClr val="accent1"/>
                </a:solidFill>
                <a:latin typeface="Nunito Sans"/>
                <a:ea typeface="Nunito Sans"/>
                <a:cs typeface="Nunito Sans"/>
                <a:sym typeface="Nunito Sans"/>
              </a:defRPr>
            </a:lvl3pPr>
            <a:lvl4pPr lvl="3" algn="ctr" rtl="0">
              <a:buNone/>
              <a:defRPr sz="1200">
                <a:solidFill>
                  <a:schemeClr val="accent1"/>
                </a:solidFill>
                <a:latin typeface="Nunito Sans"/>
                <a:ea typeface="Nunito Sans"/>
                <a:cs typeface="Nunito Sans"/>
                <a:sym typeface="Nunito Sans"/>
              </a:defRPr>
            </a:lvl4pPr>
            <a:lvl5pPr lvl="4" algn="ctr" rtl="0">
              <a:buNone/>
              <a:defRPr sz="1200">
                <a:solidFill>
                  <a:schemeClr val="accent1"/>
                </a:solidFill>
                <a:latin typeface="Nunito Sans"/>
                <a:ea typeface="Nunito Sans"/>
                <a:cs typeface="Nunito Sans"/>
                <a:sym typeface="Nunito Sans"/>
              </a:defRPr>
            </a:lvl5pPr>
            <a:lvl6pPr lvl="5" algn="ctr" rtl="0">
              <a:buNone/>
              <a:defRPr sz="1200">
                <a:solidFill>
                  <a:schemeClr val="accent1"/>
                </a:solidFill>
                <a:latin typeface="Nunito Sans"/>
                <a:ea typeface="Nunito Sans"/>
                <a:cs typeface="Nunito Sans"/>
                <a:sym typeface="Nunito Sans"/>
              </a:defRPr>
            </a:lvl6pPr>
            <a:lvl7pPr lvl="6" algn="ctr" rtl="0">
              <a:buNone/>
              <a:defRPr sz="1200">
                <a:solidFill>
                  <a:schemeClr val="accent1"/>
                </a:solidFill>
                <a:latin typeface="Nunito Sans"/>
                <a:ea typeface="Nunito Sans"/>
                <a:cs typeface="Nunito Sans"/>
                <a:sym typeface="Nunito Sans"/>
              </a:defRPr>
            </a:lvl7pPr>
            <a:lvl8pPr lvl="7" algn="ctr" rtl="0">
              <a:buNone/>
              <a:defRPr sz="1200">
                <a:solidFill>
                  <a:schemeClr val="accent1"/>
                </a:solidFill>
                <a:latin typeface="Nunito Sans"/>
                <a:ea typeface="Nunito Sans"/>
                <a:cs typeface="Nunito Sans"/>
                <a:sym typeface="Nunito Sans"/>
              </a:defRPr>
            </a:lvl8pPr>
            <a:lvl9pPr lvl="8" algn="ctr" rtl="0">
              <a:buNone/>
              <a:defRPr sz="1200">
                <a:solidFill>
                  <a:schemeClr val="accent1"/>
                </a:solidFill>
                <a:latin typeface="Nunito Sans"/>
                <a:ea typeface="Nunito Sans"/>
                <a:cs typeface="Nunito Sans"/>
                <a:sym typeface="Nunito Sans"/>
              </a:defRPr>
            </a:lvl9pPr>
          </a:lstStyle>
          <a:p>
            <a:pPr marL="0" lvl="0" indent="0" algn="ctr" rtl="0">
              <a:spcBef>
                <a:spcPts val="0"/>
              </a:spcBef>
              <a:spcAft>
                <a:spcPts val="0"/>
              </a:spcAft>
              <a:buNone/>
            </a:pPr>
            <a:fld id="{00000000-1234-1234-1234-123412341234}" type="slidenum">
              <a:rPr lang="en"/>
              <a:t>‹#›</a:t>
            </a:fld>
            <a:endParaRPr/>
          </a:p>
        </p:txBody>
      </p:sp>
      <p:cxnSp>
        <p:nvCxnSpPr>
          <p:cNvPr id="123" name="Google Shape;123;p15"/>
          <p:cNvCxnSpPr>
            <a:stCxn id="121" idx="3"/>
          </p:cNvCxnSpPr>
          <p:nvPr/>
        </p:nvCxnSpPr>
        <p:spPr>
          <a:xfrm>
            <a:off x="17768550" y="5956400"/>
            <a:ext cx="2400" cy="3370200"/>
          </a:xfrm>
          <a:prstGeom prst="straightConnector1">
            <a:avLst/>
          </a:prstGeom>
          <a:noFill/>
          <a:ln w="9525" cap="flat" cmpd="sng">
            <a:solidFill>
              <a:schemeClr val="lt2"/>
            </a:solidFill>
            <a:prstDash val="solid"/>
            <a:round/>
            <a:headEnd type="none" w="med" len="med"/>
            <a:tailEnd type="none" w="med" len="med"/>
          </a:ln>
        </p:spPr>
      </p:cxnSp>
      <p:pic>
        <p:nvPicPr>
          <p:cNvPr id="124" name="Google Shape;124;p15"/>
          <p:cNvPicPr preferRelativeResize="0"/>
          <p:nvPr/>
        </p:nvPicPr>
        <p:blipFill>
          <a:blip r:embed="rId3">
            <a:alphaModFix/>
          </a:blip>
          <a:stretch>
            <a:fillRect/>
          </a:stretch>
        </p:blipFill>
        <p:spPr>
          <a:xfrm>
            <a:off x="17542150" y="315500"/>
            <a:ext cx="457202" cy="527862"/>
          </a:xfrm>
          <a:prstGeom prst="rect">
            <a:avLst/>
          </a:prstGeom>
          <a:noFill/>
          <a:ln>
            <a:noFill/>
          </a:ln>
        </p:spPr>
      </p:pic>
      <p:pic>
        <p:nvPicPr>
          <p:cNvPr id="125" name="Google Shape;125;p15"/>
          <p:cNvPicPr preferRelativeResize="0"/>
          <p:nvPr/>
        </p:nvPicPr>
        <p:blipFill>
          <a:blip r:embed="rId4">
            <a:alphaModFix/>
          </a:blip>
          <a:stretch>
            <a:fillRect/>
          </a:stretch>
        </p:blipFill>
        <p:spPr>
          <a:xfrm>
            <a:off x="340008" y="9364475"/>
            <a:ext cx="2477400" cy="55875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type="twoColTx">
  <p:cSld name="TITLE_AND_TWO_COLUMNS">
    <p:spTree>
      <p:nvGrpSpPr>
        <p:cNvPr id="1" name="Shape 126"/>
        <p:cNvGrpSpPr/>
        <p:nvPr/>
      </p:nvGrpSpPr>
      <p:grpSpPr>
        <a:xfrm>
          <a:off x="0" y="0"/>
          <a:ext cx="0" cy="0"/>
          <a:chOff x="0" y="0"/>
          <a:chExt cx="0" cy="0"/>
        </a:xfrm>
      </p:grpSpPr>
      <p:sp>
        <p:nvSpPr>
          <p:cNvPr id="127" name="Google Shape;127;p16"/>
          <p:cNvSpPr/>
          <p:nvPr/>
        </p:nvSpPr>
        <p:spPr>
          <a:xfrm>
            <a:off x="9161050" y="-17050"/>
            <a:ext cx="9144000" cy="10384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txBox="1">
            <a:spLocks noGrp="1"/>
          </p:cNvSpPr>
          <p:nvPr>
            <p:ph type="body" idx="1"/>
          </p:nvPr>
        </p:nvSpPr>
        <p:spPr>
          <a:xfrm>
            <a:off x="9664800" y="2152550"/>
            <a:ext cx="7875300" cy="7548000"/>
          </a:xfrm>
          <a:prstGeom prst="rect">
            <a:avLst/>
          </a:prstGeom>
        </p:spPr>
        <p:txBody>
          <a:bodyPr spcFirstLastPara="1" wrap="square" lIns="182850" tIns="182850" rIns="182850" bIns="182850" anchor="t" anchorCtr="0">
            <a:noAutofit/>
          </a:bodyPr>
          <a:lstStyle>
            <a:lvl1pPr marL="457200" lvl="0" indent="-457200">
              <a:spcBef>
                <a:spcPts val="0"/>
              </a:spcBef>
              <a:spcAft>
                <a:spcPts val="0"/>
              </a:spcAft>
              <a:buClr>
                <a:srgbClr val="FFFFFF"/>
              </a:buClr>
              <a:buSzPts val="3600"/>
              <a:buChar char="●"/>
              <a:defRPr>
                <a:solidFill>
                  <a:srgbClr val="FFFFFF"/>
                </a:solidFill>
              </a:defRPr>
            </a:lvl1pPr>
            <a:lvl2pPr marL="914400" lvl="1" indent="-431800">
              <a:spcBef>
                <a:spcPts val="3200"/>
              </a:spcBef>
              <a:spcAft>
                <a:spcPts val="0"/>
              </a:spcAft>
              <a:buClr>
                <a:srgbClr val="FFFFFF"/>
              </a:buClr>
              <a:buSzPts val="3200"/>
              <a:buChar char="○"/>
              <a:defRPr>
                <a:solidFill>
                  <a:srgbClr val="FFFFFF"/>
                </a:solidFill>
              </a:defRPr>
            </a:lvl2pPr>
            <a:lvl3pPr marL="1371600" lvl="2" indent="-406400">
              <a:spcBef>
                <a:spcPts val="3200"/>
              </a:spcBef>
              <a:spcAft>
                <a:spcPts val="0"/>
              </a:spcAft>
              <a:buClr>
                <a:srgbClr val="FFFFFF"/>
              </a:buClr>
              <a:buSzPts val="2800"/>
              <a:buChar char="■"/>
              <a:defRPr>
                <a:solidFill>
                  <a:srgbClr val="FFFFFF"/>
                </a:solidFill>
              </a:defRPr>
            </a:lvl3pPr>
            <a:lvl4pPr marL="1828800" lvl="3" indent="-381000">
              <a:spcBef>
                <a:spcPts val="3200"/>
              </a:spcBef>
              <a:spcAft>
                <a:spcPts val="0"/>
              </a:spcAft>
              <a:buClr>
                <a:srgbClr val="FFFFFF"/>
              </a:buClr>
              <a:buSzPts val="2400"/>
              <a:buChar char="●"/>
              <a:defRPr>
                <a:solidFill>
                  <a:srgbClr val="FFFFFF"/>
                </a:solidFill>
              </a:defRPr>
            </a:lvl4pPr>
            <a:lvl5pPr marL="2286000" lvl="4" indent="-355600">
              <a:spcBef>
                <a:spcPts val="3200"/>
              </a:spcBef>
              <a:spcAft>
                <a:spcPts val="0"/>
              </a:spcAft>
              <a:buClr>
                <a:srgbClr val="FFFFFF"/>
              </a:buClr>
              <a:buSzPts val="2000"/>
              <a:buChar char="○"/>
              <a:defRPr>
                <a:solidFill>
                  <a:srgbClr val="FFFFFF"/>
                </a:solidFill>
              </a:defRPr>
            </a:lvl5pPr>
            <a:lvl6pPr marL="2743200" lvl="5" indent="-342900">
              <a:spcBef>
                <a:spcPts val="3200"/>
              </a:spcBef>
              <a:spcAft>
                <a:spcPts val="0"/>
              </a:spcAft>
              <a:buClr>
                <a:srgbClr val="FFFFFF"/>
              </a:buClr>
              <a:buSzPts val="1800"/>
              <a:buChar char="■"/>
              <a:defRPr>
                <a:solidFill>
                  <a:srgbClr val="FFFFFF"/>
                </a:solidFill>
              </a:defRPr>
            </a:lvl6pPr>
            <a:lvl7pPr marL="3200400" lvl="6" indent="-330200">
              <a:spcBef>
                <a:spcPts val="3200"/>
              </a:spcBef>
              <a:spcAft>
                <a:spcPts val="0"/>
              </a:spcAft>
              <a:buClr>
                <a:srgbClr val="FFFFFF"/>
              </a:buClr>
              <a:buSzPts val="1600"/>
              <a:buChar char="●"/>
              <a:defRPr>
                <a:solidFill>
                  <a:srgbClr val="FFFFFF"/>
                </a:solidFill>
              </a:defRPr>
            </a:lvl7pPr>
            <a:lvl8pPr marL="3657600" lvl="7" indent="-317500">
              <a:spcBef>
                <a:spcPts val="3200"/>
              </a:spcBef>
              <a:spcAft>
                <a:spcPts val="0"/>
              </a:spcAft>
              <a:buClr>
                <a:srgbClr val="FFFFFF"/>
              </a:buClr>
              <a:buSzPts val="1400"/>
              <a:buChar char="○"/>
              <a:defRPr>
                <a:solidFill>
                  <a:srgbClr val="FFFFFF"/>
                </a:solidFill>
              </a:defRPr>
            </a:lvl8pPr>
            <a:lvl9pPr marL="4114800" lvl="8" indent="-304800">
              <a:spcBef>
                <a:spcPts val="3200"/>
              </a:spcBef>
              <a:spcAft>
                <a:spcPts val="3200"/>
              </a:spcAft>
              <a:buClr>
                <a:srgbClr val="FFFFFF"/>
              </a:buClr>
              <a:buSzPts val="1200"/>
              <a:buChar char="■"/>
              <a:defRPr>
                <a:solidFill>
                  <a:srgbClr val="FFFFFF"/>
                </a:solidFill>
              </a:defRPr>
            </a:lvl9pPr>
          </a:lstStyle>
          <a:p>
            <a:endParaRPr/>
          </a:p>
        </p:txBody>
      </p:sp>
      <p:sp>
        <p:nvSpPr>
          <p:cNvPr id="129" name="Google Shape;129;p16"/>
          <p:cNvSpPr txBox="1">
            <a:spLocks noGrp="1"/>
          </p:cNvSpPr>
          <p:nvPr>
            <p:ph type="title"/>
          </p:nvPr>
        </p:nvSpPr>
        <p:spPr>
          <a:xfrm>
            <a:off x="623400" y="737650"/>
            <a:ext cx="8172000" cy="1145400"/>
          </a:xfrm>
          <a:prstGeom prst="rect">
            <a:avLst/>
          </a:prstGeom>
        </p:spPr>
        <p:txBody>
          <a:bodyPr spcFirstLastPara="1" wrap="square" lIns="182850" tIns="182850" rIns="182850" bIns="182850" anchor="ctr" anchorCtr="0">
            <a:normAutofit/>
          </a:bodyPr>
          <a:lstStyle>
            <a:lvl1pPr lvl="0" rtl="0">
              <a:spcBef>
                <a:spcPts val="0"/>
              </a:spcBef>
              <a:spcAft>
                <a:spcPts val="0"/>
              </a:spcAft>
              <a:buSzPts val="5600"/>
              <a:buNone/>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
        <p:nvSpPr>
          <p:cNvPr id="130" name="Google Shape;130;p16"/>
          <p:cNvSpPr txBox="1">
            <a:spLocks noGrp="1"/>
          </p:cNvSpPr>
          <p:nvPr>
            <p:ph type="body" idx="2"/>
          </p:nvPr>
        </p:nvSpPr>
        <p:spPr>
          <a:xfrm>
            <a:off x="639450" y="2152550"/>
            <a:ext cx="7813200" cy="7548000"/>
          </a:xfrm>
          <a:prstGeom prst="rect">
            <a:avLst/>
          </a:prstGeom>
        </p:spPr>
        <p:txBody>
          <a:bodyPr spcFirstLastPara="1" wrap="square" lIns="182850" tIns="182850" rIns="182850" bIns="182850" anchor="t" anchorCtr="0">
            <a:noAutofit/>
          </a:bodyPr>
          <a:lstStyle>
            <a:lvl1pPr marL="457200" lvl="0" indent="-457200" rtl="0">
              <a:spcBef>
                <a:spcPts val="0"/>
              </a:spcBef>
              <a:spcAft>
                <a:spcPts val="0"/>
              </a:spcAft>
              <a:buSzPts val="3600"/>
              <a:buChar char="●"/>
              <a:defRPr/>
            </a:lvl1pPr>
            <a:lvl2pPr marL="914400" lvl="1" indent="-431800" rtl="0">
              <a:spcBef>
                <a:spcPts val="3200"/>
              </a:spcBef>
              <a:spcAft>
                <a:spcPts val="0"/>
              </a:spcAft>
              <a:buSzPts val="3200"/>
              <a:buChar char="○"/>
              <a:defRPr/>
            </a:lvl2pPr>
            <a:lvl3pPr marL="1371600" lvl="2" indent="-406400" rtl="0">
              <a:spcBef>
                <a:spcPts val="3200"/>
              </a:spcBef>
              <a:spcAft>
                <a:spcPts val="0"/>
              </a:spcAft>
              <a:buSzPts val="2800"/>
              <a:buChar char="■"/>
              <a:defRPr/>
            </a:lvl3pPr>
            <a:lvl4pPr marL="1828800" lvl="3" indent="-381000" rtl="0">
              <a:spcBef>
                <a:spcPts val="3200"/>
              </a:spcBef>
              <a:spcAft>
                <a:spcPts val="0"/>
              </a:spcAft>
              <a:buSzPts val="2400"/>
              <a:buChar char="●"/>
              <a:defRPr/>
            </a:lvl4pPr>
            <a:lvl5pPr marL="2286000" lvl="4" indent="-355600" rtl="0">
              <a:spcBef>
                <a:spcPts val="3200"/>
              </a:spcBef>
              <a:spcAft>
                <a:spcPts val="0"/>
              </a:spcAft>
              <a:buSzPts val="2000"/>
              <a:buChar char="○"/>
              <a:defRPr/>
            </a:lvl5pPr>
            <a:lvl6pPr marL="2743200" lvl="5" indent="-342900" rtl="0">
              <a:spcBef>
                <a:spcPts val="3200"/>
              </a:spcBef>
              <a:spcAft>
                <a:spcPts val="0"/>
              </a:spcAft>
              <a:buSzPts val="1800"/>
              <a:buChar char="■"/>
              <a:defRPr/>
            </a:lvl6pPr>
            <a:lvl7pPr marL="3200400" lvl="6" indent="-330200" rtl="0">
              <a:spcBef>
                <a:spcPts val="3200"/>
              </a:spcBef>
              <a:spcAft>
                <a:spcPts val="0"/>
              </a:spcAft>
              <a:buSzPts val="1600"/>
              <a:buChar char="●"/>
              <a:defRPr/>
            </a:lvl7pPr>
            <a:lvl8pPr marL="3657600" lvl="7" indent="-317500" rtl="0">
              <a:spcBef>
                <a:spcPts val="3200"/>
              </a:spcBef>
              <a:spcAft>
                <a:spcPts val="0"/>
              </a:spcAft>
              <a:buSzPts val="1400"/>
              <a:buChar char="○"/>
              <a:defRPr/>
            </a:lvl8pPr>
            <a:lvl9pPr marL="4114800" lvl="8" indent="-304800" rtl="0">
              <a:spcBef>
                <a:spcPts val="3200"/>
              </a:spcBef>
              <a:spcAft>
                <a:spcPts val="3200"/>
              </a:spcAft>
              <a:buSzPts val="1200"/>
              <a:buChar char="■"/>
              <a:defRPr/>
            </a:lvl9pPr>
          </a:lstStyle>
          <a:p>
            <a:endParaRPr/>
          </a:p>
        </p:txBody>
      </p:sp>
      <p:cxnSp>
        <p:nvCxnSpPr>
          <p:cNvPr id="131" name="Google Shape;131;p16"/>
          <p:cNvCxnSpPr>
            <a:endCxn id="132" idx="1"/>
          </p:cNvCxnSpPr>
          <p:nvPr/>
        </p:nvCxnSpPr>
        <p:spPr>
          <a:xfrm flipH="1">
            <a:off x="17768550" y="1142000"/>
            <a:ext cx="2400" cy="3071400"/>
          </a:xfrm>
          <a:prstGeom prst="straightConnector1">
            <a:avLst/>
          </a:prstGeom>
          <a:noFill/>
          <a:ln w="9525" cap="flat" cmpd="sng">
            <a:solidFill>
              <a:schemeClr val="lt2"/>
            </a:solidFill>
            <a:prstDash val="solid"/>
            <a:round/>
            <a:headEnd type="none" w="med" len="med"/>
            <a:tailEnd type="none" w="med" len="med"/>
          </a:ln>
        </p:spPr>
      </p:cxnSp>
      <p:sp>
        <p:nvSpPr>
          <p:cNvPr id="132" name="Google Shape;132;p16"/>
          <p:cNvSpPr txBox="1"/>
          <p:nvPr/>
        </p:nvSpPr>
        <p:spPr>
          <a:xfrm rot="5400000">
            <a:off x="16897050" y="4789700"/>
            <a:ext cx="1743000" cy="5904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200">
                <a:solidFill>
                  <a:schemeClr val="lt1"/>
                </a:solidFill>
                <a:latin typeface="Nunito Sans"/>
                <a:ea typeface="Nunito Sans"/>
                <a:cs typeface="Nunito Sans"/>
                <a:sym typeface="Nunito Sans"/>
              </a:rPr>
              <a:t>Logical Position</a:t>
            </a:r>
            <a:endParaRPr sz="1200">
              <a:solidFill>
                <a:schemeClr val="lt1"/>
              </a:solidFill>
              <a:latin typeface="Nunito Sans"/>
              <a:ea typeface="Nunito Sans"/>
              <a:cs typeface="Nunito Sans"/>
              <a:sym typeface="Nunito Sans"/>
            </a:endParaRPr>
          </a:p>
        </p:txBody>
      </p:sp>
      <p:pic>
        <p:nvPicPr>
          <p:cNvPr id="133" name="Google Shape;133;p16"/>
          <p:cNvPicPr preferRelativeResize="0"/>
          <p:nvPr/>
        </p:nvPicPr>
        <p:blipFill rotWithShape="1">
          <a:blip r:embed="rId2">
            <a:alphaModFix/>
          </a:blip>
          <a:srcRect t="524" b="524"/>
          <a:stretch/>
        </p:blipFill>
        <p:spPr>
          <a:xfrm>
            <a:off x="17539957" y="323800"/>
            <a:ext cx="457197" cy="522355"/>
          </a:xfrm>
          <a:prstGeom prst="rect">
            <a:avLst/>
          </a:prstGeom>
          <a:noFill/>
          <a:ln>
            <a:noFill/>
          </a:ln>
        </p:spPr>
      </p:pic>
      <p:sp>
        <p:nvSpPr>
          <p:cNvPr id="134" name="Google Shape;134;p16"/>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lvl1pPr lvl="0" algn="ctr" rtl="0">
              <a:buNone/>
              <a:defRPr sz="1200">
                <a:solidFill>
                  <a:schemeClr val="lt1"/>
                </a:solidFill>
                <a:latin typeface="Nunito Sans"/>
                <a:ea typeface="Nunito Sans"/>
                <a:cs typeface="Nunito Sans"/>
                <a:sym typeface="Nunito Sans"/>
              </a:defRPr>
            </a:lvl1pPr>
            <a:lvl2pPr lvl="1" algn="ctr" rtl="0">
              <a:buNone/>
              <a:defRPr sz="1200">
                <a:solidFill>
                  <a:schemeClr val="lt1"/>
                </a:solidFill>
                <a:latin typeface="Nunito Sans"/>
                <a:ea typeface="Nunito Sans"/>
                <a:cs typeface="Nunito Sans"/>
                <a:sym typeface="Nunito Sans"/>
              </a:defRPr>
            </a:lvl2pPr>
            <a:lvl3pPr lvl="2" algn="ctr" rtl="0">
              <a:buNone/>
              <a:defRPr sz="1200">
                <a:solidFill>
                  <a:schemeClr val="lt1"/>
                </a:solidFill>
                <a:latin typeface="Nunito Sans"/>
                <a:ea typeface="Nunito Sans"/>
                <a:cs typeface="Nunito Sans"/>
                <a:sym typeface="Nunito Sans"/>
              </a:defRPr>
            </a:lvl3pPr>
            <a:lvl4pPr lvl="3" algn="ctr" rtl="0">
              <a:buNone/>
              <a:defRPr sz="1200">
                <a:solidFill>
                  <a:schemeClr val="lt1"/>
                </a:solidFill>
                <a:latin typeface="Nunito Sans"/>
                <a:ea typeface="Nunito Sans"/>
                <a:cs typeface="Nunito Sans"/>
                <a:sym typeface="Nunito Sans"/>
              </a:defRPr>
            </a:lvl4pPr>
            <a:lvl5pPr lvl="4" algn="ctr" rtl="0">
              <a:buNone/>
              <a:defRPr sz="1200">
                <a:solidFill>
                  <a:schemeClr val="lt1"/>
                </a:solidFill>
                <a:latin typeface="Nunito Sans"/>
                <a:ea typeface="Nunito Sans"/>
                <a:cs typeface="Nunito Sans"/>
                <a:sym typeface="Nunito Sans"/>
              </a:defRPr>
            </a:lvl5pPr>
            <a:lvl6pPr lvl="5" algn="ctr" rtl="0">
              <a:buNone/>
              <a:defRPr sz="1200">
                <a:solidFill>
                  <a:schemeClr val="lt1"/>
                </a:solidFill>
                <a:latin typeface="Nunito Sans"/>
                <a:ea typeface="Nunito Sans"/>
                <a:cs typeface="Nunito Sans"/>
                <a:sym typeface="Nunito Sans"/>
              </a:defRPr>
            </a:lvl6pPr>
            <a:lvl7pPr lvl="6" algn="ctr" rtl="0">
              <a:buNone/>
              <a:defRPr sz="1200">
                <a:solidFill>
                  <a:schemeClr val="lt1"/>
                </a:solidFill>
                <a:latin typeface="Nunito Sans"/>
                <a:ea typeface="Nunito Sans"/>
                <a:cs typeface="Nunito Sans"/>
                <a:sym typeface="Nunito Sans"/>
              </a:defRPr>
            </a:lvl7pPr>
            <a:lvl8pPr lvl="7" algn="ctr" rtl="0">
              <a:buNone/>
              <a:defRPr sz="1200">
                <a:solidFill>
                  <a:schemeClr val="lt1"/>
                </a:solidFill>
                <a:latin typeface="Nunito Sans"/>
                <a:ea typeface="Nunito Sans"/>
                <a:cs typeface="Nunito Sans"/>
                <a:sym typeface="Nunito Sans"/>
              </a:defRPr>
            </a:lvl8pPr>
            <a:lvl9pPr lvl="8" algn="ctr" rtl="0">
              <a:buNone/>
              <a:defRPr sz="1200">
                <a:solidFill>
                  <a:schemeClr val="lt1"/>
                </a:solidFill>
                <a:latin typeface="Nunito Sans"/>
                <a:ea typeface="Nunito Sans"/>
                <a:cs typeface="Nunito Sans"/>
                <a:sym typeface="Nunito Sans"/>
              </a:defRPr>
            </a:lvl9pPr>
          </a:lstStyle>
          <a:p>
            <a:pPr marL="0" lvl="0" indent="0" algn="ctr" rtl="0">
              <a:spcBef>
                <a:spcPts val="0"/>
              </a:spcBef>
              <a:spcAft>
                <a:spcPts val="0"/>
              </a:spcAft>
              <a:buNone/>
            </a:pPr>
            <a:fld id="{00000000-1234-1234-1234-123412341234}" type="slidenum">
              <a:rPr lang="en"/>
              <a:t>‹#›</a:t>
            </a:fld>
            <a:endParaRPr/>
          </a:p>
        </p:txBody>
      </p:sp>
      <p:cxnSp>
        <p:nvCxnSpPr>
          <p:cNvPr id="135" name="Google Shape;135;p16"/>
          <p:cNvCxnSpPr/>
          <p:nvPr/>
        </p:nvCxnSpPr>
        <p:spPr>
          <a:xfrm>
            <a:off x="17768550" y="5956400"/>
            <a:ext cx="2400" cy="337020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2">
  <p:cSld name="TITLE_AND_TWO_COLUMNS_1_1">
    <p:spTree>
      <p:nvGrpSpPr>
        <p:cNvPr id="1" name="Shape 136"/>
        <p:cNvGrpSpPr/>
        <p:nvPr/>
      </p:nvGrpSpPr>
      <p:grpSpPr>
        <a:xfrm>
          <a:off x="0" y="0"/>
          <a:ext cx="0" cy="0"/>
          <a:chOff x="0" y="0"/>
          <a:chExt cx="0" cy="0"/>
        </a:xfrm>
      </p:grpSpPr>
      <p:sp>
        <p:nvSpPr>
          <p:cNvPr id="137" name="Google Shape;137;p17"/>
          <p:cNvSpPr/>
          <p:nvPr/>
        </p:nvSpPr>
        <p:spPr>
          <a:xfrm>
            <a:off x="2058725" y="721625"/>
            <a:ext cx="14134800" cy="1178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7"/>
          <p:cNvSpPr txBox="1">
            <a:spLocks noGrp="1"/>
          </p:cNvSpPr>
          <p:nvPr>
            <p:ph type="body" idx="1"/>
          </p:nvPr>
        </p:nvSpPr>
        <p:spPr>
          <a:xfrm>
            <a:off x="9164365" y="2152550"/>
            <a:ext cx="8188800" cy="7548000"/>
          </a:xfrm>
          <a:prstGeom prst="rect">
            <a:avLst/>
          </a:prstGeom>
        </p:spPr>
        <p:txBody>
          <a:bodyPr spcFirstLastPara="1" wrap="square" lIns="182850" tIns="182850" rIns="182850" bIns="182850" anchor="t" anchorCtr="0">
            <a:noAutofit/>
          </a:bodyPr>
          <a:lstStyle>
            <a:lvl1pPr marL="457200" lvl="0" indent="-457200" algn="ctr" rtl="0">
              <a:spcBef>
                <a:spcPts val="0"/>
              </a:spcBef>
              <a:spcAft>
                <a:spcPts val="0"/>
              </a:spcAft>
              <a:buSzPts val="3600"/>
              <a:buChar char="●"/>
              <a:defRPr/>
            </a:lvl1pPr>
            <a:lvl2pPr marL="914400" lvl="1" indent="-431800" algn="ctr" rtl="0">
              <a:spcBef>
                <a:spcPts val="3200"/>
              </a:spcBef>
              <a:spcAft>
                <a:spcPts val="0"/>
              </a:spcAft>
              <a:buSzPts val="3200"/>
              <a:buChar char="○"/>
              <a:defRPr/>
            </a:lvl2pPr>
            <a:lvl3pPr marL="1371600" lvl="2" indent="-406400" algn="ctr" rtl="0">
              <a:spcBef>
                <a:spcPts val="3200"/>
              </a:spcBef>
              <a:spcAft>
                <a:spcPts val="0"/>
              </a:spcAft>
              <a:buSzPts val="2800"/>
              <a:buChar char="■"/>
              <a:defRPr/>
            </a:lvl3pPr>
            <a:lvl4pPr marL="1828800" lvl="3" indent="-381000" algn="ctr" rtl="0">
              <a:spcBef>
                <a:spcPts val="3200"/>
              </a:spcBef>
              <a:spcAft>
                <a:spcPts val="0"/>
              </a:spcAft>
              <a:buSzPts val="2400"/>
              <a:buChar char="●"/>
              <a:defRPr/>
            </a:lvl4pPr>
            <a:lvl5pPr marL="2286000" lvl="4" indent="-355600" algn="ctr" rtl="0">
              <a:spcBef>
                <a:spcPts val="3200"/>
              </a:spcBef>
              <a:spcAft>
                <a:spcPts val="0"/>
              </a:spcAft>
              <a:buSzPts val="2000"/>
              <a:buChar char="○"/>
              <a:defRPr/>
            </a:lvl5pPr>
            <a:lvl6pPr marL="2743200" lvl="5" indent="-342900" algn="ctr" rtl="0">
              <a:spcBef>
                <a:spcPts val="3200"/>
              </a:spcBef>
              <a:spcAft>
                <a:spcPts val="0"/>
              </a:spcAft>
              <a:buSzPts val="1800"/>
              <a:buChar char="■"/>
              <a:defRPr/>
            </a:lvl6pPr>
            <a:lvl7pPr marL="3200400" lvl="6" indent="-330200" algn="ctr" rtl="0">
              <a:spcBef>
                <a:spcPts val="3200"/>
              </a:spcBef>
              <a:spcAft>
                <a:spcPts val="0"/>
              </a:spcAft>
              <a:buSzPts val="1600"/>
              <a:buChar char="●"/>
              <a:defRPr/>
            </a:lvl7pPr>
            <a:lvl8pPr marL="3657600" lvl="7" indent="-317500" algn="ctr" rtl="0">
              <a:spcBef>
                <a:spcPts val="3200"/>
              </a:spcBef>
              <a:spcAft>
                <a:spcPts val="0"/>
              </a:spcAft>
              <a:buSzPts val="1400"/>
              <a:buChar char="○"/>
              <a:defRPr/>
            </a:lvl8pPr>
            <a:lvl9pPr marL="4114800" lvl="8" indent="-304800" algn="ctr" rtl="0">
              <a:spcBef>
                <a:spcPts val="3200"/>
              </a:spcBef>
              <a:spcAft>
                <a:spcPts val="3200"/>
              </a:spcAft>
              <a:buSzPts val="1200"/>
              <a:buChar char="■"/>
              <a:defRPr/>
            </a:lvl9pPr>
          </a:lstStyle>
          <a:p>
            <a:endParaRPr/>
          </a:p>
        </p:txBody>
      </p:sp>
      <p:sp>
        <p:nvSpPr>
          <p:cNvPr id="139" name="Google Shape;139;p17"/>
          <p:cNvSpPr txBox="1">
            <a:spLocks noGrp="1"/>
          </p:cNvSpPr>
          <p:nvPr>
            <p:ph type="title"/>
          </p:nvPr>
        </p:nvSpPr>
        <p:spPr>
          <a:xfrm>
            <a:off x="3518250" y="737650"/>
            <a:ext cx="11251500" cy="1145400"/>
          </a:xfrm>
          <a:prstGeom prst="rect">
            <a:avLst/>
          </a:prstGeom>
        </p:spPr>
        <p:txBody>
          <a:bodyPr spcFirstLastPara="1" wrap="square" lIns="182850" tIns="182850" rIns="182850" bIns="182850" anchor="ctr" anchorCtr="0">
            <a:noAutofit/>
          </a:bodyPr>
          <a:lstStyle>
            <a:lvl1pPr lvl="0" algn="ctr" rtl="0">
              <a:spcBef>
                <a:spcPts val="0"/>
              </a:spcBef>
              <a:spcAft>
                <a:spcPts val="0"/>
              </a:spcAft>
              <a:buClr>
                <a:schemeClr val="lt1"/>
              </a:buClr>
              <a:buSzPts val="5600"/>
              <a:buNone/>
              <a:defRPr>
                <a:solidFill>
                  <a:schemeClr val="lt1"/>
                </a:solidFill>
              </a:defRPr>
            </a:lvl1pPr>
            <a:lvl2pPr lvl="1" algn="ctr" rtl="0">
              <a:spcBef>
                <a:spcPts val="0"/>
              </a:spcBef>
              <a:spcAft>
                <a:spcPts val="0"/>
              </a:spcAft>
              <a:buSzPts val="5600"/>
              <a:buNone/>
              <a:defRPr/>
            </a:lvl2pPr>
            <a:lvl3pPr lvl="2" algn="ctr" rtl="0">
              <a:spcBef>
                <a:spcPts val="0"/>
              </a:spcBef>
              <a:spcAft>
                <a:spcPts val="0"/>
              </a:spcAft>
              <a:buSzPts val="5600"/>
              <a:buNone/>
              <a:defRPr/>
            </a:lvl3pPr>
            <a:lvl4pPr lvl="3" algn="ctr" rtl="0">
              <a:spcBef>
                <a:spcPts val="0"/>
              </a:spcBef>
              <a:spcAft>
                <a:spcPts val="0"/>
              </a:spcAft>
              <a:buSzPts val="5600"/>
              <a:buNone/>
              <a:defRPr/>
            </a:lvl4pPr>
            <a:lvl5pPr lvl="4" algn="ctr" rtl="0">
              <a:spcBef>
                <a:spcPts val="0"/>
              </a:spcBef>
              <a:spcAft>
                <a:spcPts val="0"/>
              </a:spcAft>
              <a:buSzPts val="5600"/>
              <a:buNone/>
              <a:defRPr/>
            </a:lvl5pPr>
            <a:lvl6pPr lvl="5" algn="ctr" rtl="0">
              <a:spcBef>
                <a:spcPts val="0"/>
              </a:spcBef>
              <a:spcAft>
                <a:spcPts val="0"/>
              </a:spcAft>
              <a:buSzPts val="5600"/>
              <a:buNone/>
              <a:defRPr/>
            </a:lvl6pPr>
            <a:lvl7pPr lvl="6" algn="ctr" rtl="0">
              <a:spcBef>
                <a:spcPts val="0"/>
              </a:spcBef>
              <a:spcAft>
                <a:spcPts val="0"/>
              </a:spcAft>
              <a:buSzPts val="5600"/>
              <a:buNone/>
              <a:defRPr/>
            </a:lvl7pPr>
            <a:lvl8pPr lvl="7" algn="ctr" rtl="0">
              <a:spcBef>
                <a:spcPts val="0"/>
              </a:spcBef>
              <a:spcAft>
                <a:spcPts val="0"/>
              </a:spcAft>
              <a:buSzPts val="5600"/>
              <a:buNone/>
              <a:defRPr/>
            </a:lvl8pPr>
            <a:lvl9pPr lvl="8" algn="ctr" rtl="0">
              <a:spcBef>
                <a:spcPts val="0"/>
              </a:spcBef>
              <a:spcAft>
                <a:spcPts val="0"/>
              </a:spcAft>
              <a:buSzPts val="5600"/>
              <a:buNone/>
              <a:defRPr/>
            </a:lvl9pPr>
          </a:lstStyle>
          <a:p>
            <a:endParaRPr/>
          </a:p>
        </p:txBody>
      </p:sp>
      <p:sp>
        <p:nvSpPr>
          <p:cNvPr id="140" name="Google Shape;140;p17"/>
          <p:cNvSpPr txBox="1">
            <a:spLocks noGrp="1"/>
          </p:cNvSpPr>
          <p:nvPr>
            <p:ph type="body" idx="2"/>
          </p:nvPr>
        </p:nvSpPr>
        <p:spPr>
          <a:xfrm>
            <a:off x="935025" y="2152550"/>
            <a:ext cx="8188800" cy="7548000"/>
          </a:xfrm>
          <a:prstGeom prst="rect">
            <a:avLst/>
          </a:prstGeom>
        </p:spPr>
        <p:txBody>
          <a:bodyPr spcFirstLastPara="1" wrap="square" lIns="182850" tIns="182850" rIns="182850" bIns="182850" anchor="t" anchorCtr="0">
            <a:noAutofit/>
          </a:bodyPr>
          <a:lstStyle>
            <a:lvl1pPr marL="457200" lvl="0" indent="-457200" algn="ctr" rtl="0">
              <a:spcBef>
                <a:spcPts val="0"/>
              </a:spcBef>
              <a:spcAft>
                <a:spcPts val="0"/>
              </a:spcAft>
              <a:buSzPts val="3600"/>
              <a:buChar char="●"/>
              <a:defRPr/>
            </a:lvl1pPr>
            <a:lvl2pPr marL="914400" lvl="1" indent="-431800" algn="ctr" rtl="0">
              <a:spcBef>
                <a:spcPts val="3200"/>
              </a:spcBef>
              <a:spcAft>
                <a:spcPts val="0"/>
              </a:spcAft>
              <a:buSzPts val="3200"/>
              <a:buChar char="○"/>
              <a:defRPr/>
            </a:lvl2pPr>
            <a:lvl3pPr marL="1371600" lvl="2" indent="-406400" algn="ctr" rtl="0">
              <a:spcBef>
                <a:spcPts val="3200"/>
              </a:spcBef>
              <a:spcAft>
                <a:spcPts val="0"/>
              </a:spcAft>
              <a:buSzPts val="2800"/>
              <a:buChar char="■"/>
              <a:defRPr/>
            </a:lvl3pPr>
            <a:lvl4pPr marL="1828800" lvl="3" indent="-381000" algn="ctr" rtl="0">
              <a:spcBef>
                <a:spcPts val="3200"/>
              </a:spcBef>
              <a:spcAft>
                <a:spcPts val="0"/>
              </a:spcAft>
              <a:buSzPts val="2400"/>
              <a:buChar char="●"/>
              <a:defRPr/>
            </a:lvl4pPr>
            <a:lvl5pPr marL="2286000" lvl="4" indent="-355600" algn="ctr" rtl="0">
              <a:spcBef>
                <a:spcPts val="3200"/>
              </a:spcBef>
              <a:spcAft>
                <a:spcPts val="0"/>
              </a:spcAft>
              <a:buSzPts val="2000"/>
              <a:buChar char="○"/>
              <a:defRPr/>
            </a:lvl5pPr>
            <a:lvl6pPr marL="2743200" lvl="5" indent="-342900" algn="ctr" rtl="0">
              <a:spcBef>
                <a:spcPts val="3200"/>
              </a:spcBef>
              <a:spcAft>
                <a:spcPts val="0"/>
              </a:spcAft>
              <a:buSzPts val="1800"/>
              <a:buChar char="■"/>
              <a:defRPr/>
            </a:lvl6pPr>
            <a:lvl7pPr marL="3200400" lvl="6" indent="-330200" algn="ctr" rtl="0">
              <a:spcBef>
                <a:spcPts val="3200"/>
              </a:spcBef>
              <a:spcAft>
                <a:spcPts val="0"/>
              </a:spcAft>
              <a:buSzPts val="1600"/>
              <a:buChar char="●"/>
              <a:defRPr/>
            </a:lvl7pPr>
            <a:lvl8pPr marL="3657600" lvl="7" indent="-317500" algn="ctr" rtl="0">
              <a:spcBef>
                <a:spcPts val="3200"/>
              </a:spcBef>
              <a:spcAft>
                <a:spcPts val="0"/>
              </a:spcAft>
              <a:buSzPts val="1400"/>
              <a:buChar char="○"/>
              <a:defRPr/>
            </a:lvl8pPr>
            <a:lvl9pPr marL="4114800" lvl="8" indent="-304800" algn="ctr" rtl="0">
              <a:spcBef>
                <a:spcPts val="3200"/>
              </a:spcBef>
              <a:spcAft>
                <a:spcPts val="3200"/>
              </a:spcAft>
              <a:buSzPts val="1200"/>
              <a:buChar char="■"/>
              <a:defRPr/>
            </a:lvl9pPr>
          </a:lstStyle>
          <a:p>
            <a:endParaRPr/>
          </a:p>
        </p:txBody>
      </p:sp>
      <p:cxnSp>
        <p:nvCxnSpPr>
          <p:cNvPr id="141" name="Google Shape;141;p17"/>
          <p:cNvCxnSpPr/>
          <p:nvPr/>
        </p:nvCxnSpPr>
        <p:spPr>
          <a:xfrm>
            <a:off x="9144000" y="2503150"/>
            <a:ext cx="0" cy="6638400"/>
          </a:xfrm>
          <a:prstGeom prst="straightConnector1">
            <a:avLst/>
          </a:prstGeom>
          <a:noFill/>
          <a:ln w="9525" cap="flat" cmpd="sng">
            <a:solidFill>
              <a:schemeClr val="dk2"/>
            </a:solidFill>
            <a:prstDash val="solid"/>
            <a:round/>
            <a:headEnd type="none" w="med" len="med"/>
            <a:tailEnd type="none" w="med" len="med"/>
          </a:ln>
        </p:spPr>
      </p:cxnSp>
      <p:pic>
        <p:nvPicPr>
          <p:cNvPr id="142" name="Google Shape;142;p17"/>
          <p:cNvPicPr preferRelativeResize="0"/>
          <p:nvPr/>
        </p:nvPicPr>
        <p:blipFill rotWithShape="1">
          <a:blip r:embed="rId2">
            <a:alphaModFix/>
          </a:blip>
          <a:srcRect t="514" b="514"/>
          <a:stretch/>
        </p:blipFill>
        <p:spPr>
          <a:xfrm>
            <a:off x="17539957" y="9453500"/>
            <a:ext cx="457195" cy="522353"/>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losing 2">
  <p:cSld name="CUSTOM_2_2">
    <p:spTree>
      <p:nvGrpSpPr>
        <p:cNvPr id="1" name="Shape 143"/>
        <p:cNvGrpSpPr/>
        <p:nvPr/>
      </p:nvGrpSpPr>
      <p:grpSpPr>
        <a:xfrm>
          <a:off x="0" y="0"/>
          <a:ext cx="0" cy="0"/>
          <a:chOff x="0" y="0"/>
          <a:chExt cx="0" cy="0"/>
        </a:xfrm>
      </p:grpSpPr>
      <p:pic>
        <p:nvPicPr>
          <p:cNvPr id="144" name="Google Shape;144;p18"/>
          <p:cNvPicPr preferRelativeResize="0"/>
          <p:nvPr/>
        </p:nvPicPr>
        <p:blipFill rotWithShape="1">
          <a:blip r:embed="rId2">
            <a:alphaModFix/>
          </a:blip>
          <a:srcRect t="563" r="36816" b="573"/>
          <a:stretch/>
        </p:blipFill>
        <p:spPr>
          <a:xfrm>
            <a:off x="11246875" y="0"/>
            <a:ext cx="7073174" cy="10286999"/>
          </a:xfrm>
          <a:prstGeom prst="rect">
            <a:avLst/>
          </a:prstGeom>
          <a:noFill/>
          <a:ln>
            <a:noFill/>
          </a:ln>
        </p:spPr>
      </p:pic>
      <p:sp>
        <p:nvSpPr>
          <p:cNvPr id="145" name="Google Shape;145;p18"/>
          <p:cNvSpPr txBox="1">
            <a:spLocks noGrp="1"/>
          </p:cNvSpPr>
          <p:nvPr>
            <p:ph type="title"/>
          </p:nvPr>
        </p:nvSpPr>
        <p:spPr>
          <a:xfrm>
            <a:off x="1046800" y="1379100"/>
            <a:ext cx="6748200" cy="4206600"/>
          </a:xfrm>
          <a:prstGeom prst="rect">
            <a:avLst/>
          </a:prstGeom>
        </p:spPr>
        <p:txBody>
          <a:bodyPr spcFirstLastPara="1" wrap="square" lIns="182850" tIns="182850" rIns="182850" bIns="182850" anchor="b" anchorCtr="0">
            <a:noAutofit/>
          </a:bodyPr>
          <a:lstStyle>
            <a:lvl1pPr lvl="0" rtl="0">
              <a:spcBef>
                <a:spcPts val="0"/>
              </a:spcBef>
              <a:spcAft>
                <a:spcPts val="0"/>
              </a:spcAft>
              <a:buNone/>
              <a:defRPr sz="7200"/>
            </a:lvl1pPr>
            <a:lvl2pPr lvl="1" rtl="0">
              <a:spcBef>
                <a:spcPts val="0"/>
              </a:spcBef>
              <a:spcAft>
                <a:spcPts val="0"/>
              </a:spcAft>
              <a:buNone/>
              <a:defRPr>
                <a:latin typeface="Nunito Sans"/>
                <a:ea typeface="Nunito Sans"/>
                <a:cs typeface="Nunito Sans"/>
                <a:sym typeface="Nunito Sans"/>
              </a:defRPr>
            </a:lvl2pPr>
            <a:lvl3pPr lvl="2" rtl="0">
              <a:spcBef>
                <a:spcPts val="0"/>
              </a:spcBef>
              <a:spcAft>
                <a:spcPts val="0"/>
              </a:spcAft>
              <a:buNone/>
              <a:defRPr>
                <a:latin typeface="Nunito Sans"/>
                <a:ea typeface="Nunito Sans"/>
                <a:cs typeface="Nunito Sans"/>
                <a:sym typeface="Nunito Sans"/>
              </a:defRPr>
            </a:lvl3pPr>
            <a:lvl4pPr lvl="3" rtl="0">
              <a:spcBef>
                <a:spcPts val="0"/>
              </a:spcBef>
              <a:spcAft>
                <a:spcPts val="0"/>
              </a:spcAft>
              <a:buNone/>
              <a:defRPr>
                <a:latin typeface="Nunito Sans"/>
                <a:ea typeface="Nunito Sans"/>
                <a:cs typeface="Nunito Sans"/>
                <a:sym typeface="Nunito Sans"/>
              </a:defRPr>
            </a:lvl4pPr>
            <a:lvl5pPr lvl="4" rtl="0">
              <a:spcBef>
                <a:spcPts val="0"/>
              </a:spcBef>
              <a:spcAft>
                <a:spcPts val="0"/>
              </a:spcAft>
              <a:buNone/>
              <a:defRPr>
                <a:latin typeface="Nunito Sans"/>
                <a:ea typeface="Nunito Sans"/>
                <a:cs typeface="Nunito Sans"/>
                <a:sym typeface="Nunito Sans"/>
              </a:defRPr>
            </a:lvl5pPr>
            <a:lvl6pPr lvl="5" rtl="0">
              <a:spcBef>
                <a:spcPts val="0"/>
              </a:spcBef>
              <a:spcAft>
                <a:spcPts val="0"/>
              </a:spcAft>
              <a:buNone/>
              <a:defRPr>
                <a:latin typeface="Nunito Sans"/>
                <a:ea typeface="Nunito Sans"/>
                <a:cs typeface="Nunito Sans"/>
                <a:sym typeface="Nunito Sans"/>
              </a:defRPr>
            </a:lvl6pPr>
            <a:lvl7pPr lvl="6" rtl="0">
              <a:spcBef>
                <a:spcPts val="0"/>
              </a:spcBef>
              <a:spcAft>
                <a:spcPts val="0"/>
              </a:spcAft>
              <a:buNone/>
              <a:defRPr>
                <a:latin typeface="Nunito Sans"/>
                <a:ea typeface="Nunito Sans"/>
                <a:cs typeface="Nunito Sans"/>
                <a:sym typeface="Nunito Sans"/>
              </a:defRPr>
            </a:lvl7pPr>
            <a:lvl8pPr lvl="7" rtl="0">
              <a:spcBef>
                <a:spcPts val="0"/>
              </a:spcBef>
              <a:spcAft>
                <a:spcPts val="0"/>
              </a:spcAft>
              <a:buNone/>
              <a:defRPr>
                <a:latin typeface="Nunito Sans"/>
                <a:ea typeface="Nunito Sans"/>
                <a:cs typeface="Nunito Sans"/>
                <a:sym typeface="Nunito Sans"/>
              </a:defRPr>
            </a:lvl8pPr>
            <a:lvl9pPr lvl="8" rtl="0">
              <a:spcBef>
                <a:spcPts val="0"/>
              </a:spcBef>
              <a:spcAft>
                <a:spcPts val="0"/>
              </a:spcAft>
              <a:buNone/>
              <a:defRPr>
                <a:latin typeface="Nunito Sans"/>
                <a:ea typeface="Nunito Sans"/>
                <a:cs typeface="Nunito Sans"/>
                <a:sym typeface="Nunito Sans"/>
              </a:defRPr>
            </a:lvl9pPr>
          </a:lstStyle>
          <a:p>
            <a:endParaRPr/>
          </a:p>
        </p:txBody>
      </p:sp>
      <p:sp>
        <p:nvSpPr>
          <p:cNvPr id="146" name="Google Shape;146;p18"/>
          <p:cNvSpPr txBox="1">
            <a:spLocks noGrp="1"/>
          </p:cNvSpPr>
          <p:nvPr>
            <p:ph type="subTitle" idx="1"/>
          </p:nvPr>
        </p:nvSpPr>
        <p:spPr>
          <a:xfrm>
            <a:off x="1046800" y="5724650"/>
            <a:ext cx="6748200" cy="2650800"/>
          </a:xfrm>
          <a:prstGeom prst="rect">
            <a:avLst/>
          </a:prstGeom>
        </p:spPr>
        <p:txBody>
          <a:bodyPr spcFirstLastPara="1" wrap="square" lIns="182850" tIns="182850" rIns="182850" bIns="182850" anchor="t" anchorCtr="0">
            <a:noAutofit/>
          </a:bodyPr>
          <a:lstStyle>
            <a:lvl1pPr lvl="0" rtl="0">
              <a:spcBef>
                <a:spcPts val="0"/>
              </a:spcBef>
              <a:spcAft>
                <a:spcPts val="0"/>
              </a:spcAft>
              <a:buNone/>
              <a:defRPr>
                <a:latin typeface="Muli"/>
                <a:ea typeface="Muli"/>
                <a:cs typeface="Muli"/>
                <a:sym typeface="Muli"/>
              </a:defRPr>
            </a:lvl1pPr>
            <a:lvl2pPr lvl="1" rtl="0">
              <a:spcBef>
                <a:spcPts val="3200"/>
              </a:spcBef>
              <a:spcAft>
                <a:spcPts val="0"/>
              </a:spcAft>
              <a:buNone/>
              <a:defRPr>
                <a:latin typeface="Muli"/>
                <a:ea typeface="Muli"/>
                <a:cs typeface="Muli"/>
                <a:sym typeface="Muli"/>
              </a:defRPr>
            </a:lvl2pPr>
            <a:lvl3pPr lvl="2" rtl="0">
              <a:spcBef>
                <a:spcPts val="3200"/>
              </a:spcBef>
              <a:spcAft>
                <a:spcPts val="0"/>
              </a:spcAft>
              <a:buNone/>
              <a:defRPr>
                <a:latin typeface="Muli"/>
                <a:ea typeface="Muli"/>
                <a:cs typeface="Muli"/>
                <a:sym typeface="Muli"/>
              </a:defRPr>
            </a:lvl3pPr>
            <a:lvl4pPr lvl="3" rtl="0">
              <a:spcBef>
                <a:spcPts val="3200"/>
              </a:spcBef>
              <a:spcAft>
                <a:spcPts val="0"/>
              </a:spcAft>
              <a:buNone/>
              <a:defRPr>
                <a:latin typeface="Muli"/>
                <a:ea typeface="Muli"/>
                <a:cs typeface="Muli"/>
                <a:sym typeface="Muli"/>
              </a:defRPr>
            </a:lvl4pPr>
            <a:lvl5pPr lvl="4" rtl="0">
              <a:spcBef>
                <a:spcPts val="3200"/>
              </a:spcBef>
              <a:spcAft>
                <a:spcPts val="0"/>
              </a:spcAft>
              <a:buNone/>
              <a:defRPr>
                <a:latin typeface="Muli"/>
                <a:ea typeface="Muli"/>
                <a:cs typeface="Muli"/>
                <a:sym typeface="Muli"/>
              </a:defRPr>
            </a:lvl5pPr>
            <a:lvl6pPr lvl="5" rtl="0">
              <a:spcBef>
                <a:spcPts val="3200"/>
              </a:spcBef>
              <a:spcAft>
                <a:spcPts val="0"/>
              </a:spcAft>
              <a:buNone/>
              <a:defRPr>
                <a:latin typeface="Muli"/>
                <a:ea typeface="Muli"/>
                <a:cs typeface="Muli"/>
                <a:sym typeface="Muli"/>
              </a:defRPr>
            </a:lvl6pPr>
            <a:lvl7pPr lvl="6" rtl="0">
              <a:spcBef>
                <a:spcPts val="3200"/>
              </a:spcBef>
              <a:spcAft>
                <a:spcPts val="0"/>
              </a:spcAft>
              <a:buNone/>
              <a:defRPr>
                <a:latin typeface="Muli"/>
                <a:ea typeface="Muli"/>
                <a:cs typeface="Muli"/>
                <a:sym typeface="Muli"/>
              </a:defRPr>
            </a:lvl7pPr>
            <a:lvl8pPr lvl="7" rtl="0">
              <a:spcBef>
                <a:spcPts val="3200"/>
              </a:spcBef>
              <a:spcAft>
                <a:spcPts val="0"/>
              </a:spcAft>
              <a:buNone/>
              <a:defRPr>
                <a:latin typeface="Muli"/>
                <a:ea typeface="Muli"/>
                <a:cs typeface="Muli"/>
                <a:sym typeface="Muli"/>
              </a:defRPr>
            </a:lvl8pPr>
            <a:lvl9pPr lvl="8" rtl="0">
              <a:spcBef>
                <a:spcPts val="3200"/>
              </a:spcBef>
              <a:spcAft>
                <a:spcPts val="3200"/>
              </a:spcAft>
              <a:buNone/>
              <a:defRPr>
                <a:latin typeface="Muli"/>
                <a:ea typeface="Muli"/>
                <a:cs typeface="Muli"/>
                <a:sym typeface="Muli"/>
              </a:defRPr>
            </a:lvl9pPr>
          </a:lstStyle>
          <a:p>
            <a:endParaRPr/>
          </a:p>
        </p:txBody>
      </p:sp>
      <p:pic>
        <p:nvPicPr>
          <p:cNvPr id="147" name="Google Shape;147;p18"/>
          <p:cNvPicPr preferRelativeResize="0"/>
          <p:nvPr/>
        </p:nvPicPr>
        <p:blipFill>
          <a:blip r:embed="rId3">
            <a:alphaModFix/>
          </a:blip>
          <a:stretch>
            <a:fillRect/>
          </a:stretch>
        </p:blipFill>
        <p:spPr>
          <a:xfrm rot="-5400000">
            <a:off x="16425970" y="1331400"/>
            <a:ext cx="2477400" cy="558750"/>
          </a:xfrm>
          <a:prstGeom prst="rect">
            <a:avLst/>
          </a:prstGeom>
          <a:noFill/>
          <a:ln>
            <a:noFill/>
          </a:ln>
        </p:spPr>
      </p:pic>
      <p:pic>
        <p:nvPicPr>
          <p:cNvPr id="148" name="Google Shape;148;p18"/>
          <p:cNvPicPr preferRelativeResize="0"/>
          <p:nvPr/>
        </p:nvPicPr>
        <p:blipFill>
          <a:blip r:embed="rId4">
            <a:alphaModFix/>
          </a:blip>
          <a:stretch>
            <a:fillRect/>
          </a:stretch>
        </p:blipFill>
        <p:spPr>
          <a:xfrm>
            <a:off x="1133475" y="8819488"/>
            <a:ext cx="16021050" cy="56197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ull quote &amp; Image">
  <p:cSld name="CUSTOM_2_1">
    <p:spTree>
      <p:nvGrpSpPr>
        <p:cNvPr id="1" name="Shape 149"/>
        <p:cNvGrpSpPr/>
        <p:nvPr/>
      </p:nvGrpSpPr>
      <p:grpSpPr>
        <a:xfrm>
          <a:off x="0" y="0"/>
          <a:ext cx="0" cy="0"/>
          <a:chOff x="0" y="0"/>
          <a:chExt cx="0" cy="0"/>
        </a:xfrm>
      </p:grpSpPr>
      <p:sp>
        <p:nvSpPr>
          <p:cNvPr id="150" name="Google Shape;150;p19"/>
          <p:cNvSpPr/>
          <p:nvPr/>
        </p:nvSpPr>
        <p:spPr>
          <a:xfrm>
            <a:off x="-17050" y="-51175"/>
            <a:ext cx="3002400" cy="10396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1" name="Google Shape;151;p19"/>
          <p:cNvPicPr preferRelativeResize="0"/>
          <p:nvPr/>
        </p:nvPicPr>
        <p:blipFill rotWithShape="1">
          <a:blip r:embed="rId2">
            <a:alphaModFix/>
          </a:blip>
          <a:srcRect l="-1645" r="60"/>
          <a:stretch/>
        </p:blipFill>
        <p:spPr>
          <a:xfrm rot="10800000">
            <a:off x="2750466" y="-54625"/>
            <a:ext cx="11361774" cy="10396250"/>
          </a:xfrm>
          <a:prstGeom prst="rect">
            <a:avLst/>
          </a:prstGeom>
          <a:noFill/>
          <a:ln>
            <a:noFill/>
          </a:ln>
        </p:spPr>
      </p:pic>
      <p:sp>
        <p:nvSpPr>
          <p:cNvPr id="152" name="Google Shape;152;p19"/>
          <p:cNvSpPr txBox="1">
            <a:spLocks noGrp="1"/>
          </p:cNvSpPr>
          <p:nvPr>
            <p:ph type="title"/>
          </p:nvPr>
        </p:nvSpPr>
        <p:spPr>
          <a:xfrm>
            <a:off x="1046800" y="1442375"/>
            <a:ext cx="6748200" cy="7402200"/>
          </a:xfrm>
          <a:prstGeom prst="rect">
            <a:avLst/>
          </a:prstGeom>
        </p:spPr>
        <p:txBody>
          <a:bodyPr spcFirstLastPara="1" wrap="square" lIns="182850" tIns="182850" rIns="182850" bIns="182850" anchor="ctr" anchorCtr="0">
            <a:noAutofit/>
          </a:bodyPr>
          <a:lstStyle>
            <a:lvl1pPr lvl="0" rtl="0">
              <a:spcBef>
                <a:spcPts val="0"/>
              </a:spcBef>
              <a:spcAft>
                <a:spcPts val="0"/>
              </a:spcAft>
              <a:buNone/>
              <a:defRPr sz="5800">
                <a:solidFill>
                  <a:schemeClr val="lt1"/>
                </a:solidFill>
              </a:defRPr>
            </a:lvl1pPr>
            <a:lvl2pPr lvl="1" rtl="0">
              <a:spcBef>
                <a:spcPts val="0"/>
              </a:spcBef>
              <a:spcAft>
                <a:spcPts val="0"/>
              </a:spcAft>
              <a:buNone/>
              <a:defRPr>
                <a:solidFill>
                  <a:schemeClr val="lt1"/>
                </a:solidFill>
                <a:latin typeface="Nunito Sans"/>
                <a:ea typeface="Nunito Sans"/>
                <a:cs typeface="Nunito Sans"/>
                <a:sym typeface="Nunito Sans"/>
              </a:defRPr>
            </a:lvl2pPr>
            <a:lvl3pPr lvl="2" rtl="0">
              <a:spcBef>
                <a:spcPts val="0"/>
              </a:spcBef>
              <a:spcAft>
                <a:spcPts val="0"/>
              </a:spcAft>
              <a:buNone/>
              <a:defRPr>
                <a:solidFill>
                  <a:schemeClr val="lt1"/>
                </a:solidFill>
                <a:latin typeface="Nunito Sans"/>
                <a:ea typeface="Nunito Sans"/>
                <a:cs typeface="Nunito Sans"/>
                <a:sym typeface="Nunito Sans"/>
              </a:defRPr>
            </a:lvl3pPr>
            <a:lvl4pPr lvl="3" rtl="0">
              <a:spcBef>
                <a:spcPts val="0"/>
              </a:spcBef>
              <a:spcAft>
                <a:spcPts val="0"/>
              </a:spcAft>
              <a:buNone/>
              <a:defRPr>
                <a:solidFill>
                  <a:schemeClr val="lt1"/>
                </a:solidFill>
                <a:latin typeface="Nunito Sans"/>
                <a:ea typeface="Nunito Sans"/>
                <a:cs typeface="Nunito Sans"/>
                <a:sym typeface="Nunito Sans"/>
              </a:defRPr>
            </a:lvl4pPr>
            <a:lvl5pPr lvl="4" rtl="0">
              <a:spcBef>
                <a:spcPts val="0"/>
              </a:spcBef>
              <a:spcAft>
                <a:spcPts val="0"/>
              </a:spcAft>
              <a:buNone/>
              <a:defRPr>
                <a:solidFill>
                  <a:schemeClr val="lt1"/>
                </a:solidFill>
                <a:latin typeface="Nunito Sans"/>
                <a:ea typeface="Nunito Sans"/>
                <a:cs typeface="Nunito Sans"/>
                <a:sym typeface="Nunito Sans"/>
              </a:defRPr>
            </a:lvl5pPr>
            <a:lvl6pPr lvl="5" rtl="0">
              <a:spcBef>
                <a:spcPts val="0"/>
              </a:spcBef>
              <a:spcAft>
                <a:spcPts val="0"/>
              </a:spcAft>
              <a:buNone/>
              <a:defRPr>
                <a:solidFill>
                  <a:schemeClr val="lt1"/>
                </a:solidFill>
                <a:latin typeface="Nunito Sans"/>
                <a:ea typeface="Nunito Sans"/>
                <a:cs typeface="Nunito Sans"/>
                <a:sym typeface="Nunito Sans"/>
              </a:defRPr>
            </a:lvl6pPr>
            <a:lvl7pPr lvl="6" rtl="0">
              <a:spcBef>
                <a:spcPts val="0"/>
              </a:spcBef>
              <a:spcAft>
                <a:spcPts val="0"/>
              </a:spcAft>
              <a:buNone/>
              <a:defRPr>
                <a:solidFill>
                  <a:schemeClr val="lt1"/>
                </a:solidFill>
                <a:latin typeface="Nunito Sans"/>
                <a:ea typeface="Nunito Sans"/>
                <a:cs typeface="Nunito Sans"/>
                <a:sym typeface="Nunito Sans"/>
              </a:defRPr>
            </a:lvl7pPr>
            <a:lvl8pPr lvl="7" rtl="0">
              <a:spcBef>
                <a:spcPts val="0"/>
              </a:spcBef>
              <a:spcAft>
                <a:spcPts val="0"/>
              </a:spcAft>
              <a:buNone/>
              <a:defRPr>
                <a:solidFill>
                  <a:schemeClr val="lt1"/>
                </a:solidFill>
                <a:latin typeface="Nunito Sans"/>
                <a:ea typeface="Nunito Sans"/>
                <a:cs typeface="Nunito Sans"/>
                <a:sym typeface="Nunito Sans"/>
              </a:defRPr>
            </a:lvl8pPr>
            <a:lvl9pPr lvl="8" rtl="0">
              <a:spcBef>
                <a:spcPts val="0"/>
              </a:spcBef>
              <a:spcAft>
                <a:spcPts val="0"/>
              </a:spcAft>
              <a:buNone/>
              <a:defRPr>
                <a:solidFill>
                  <a:schemeClr val="lt1"/>
                </a:solidFill>
                <a:latin typeface="Nunito Sans"/>
                <a:ea typeface="Nunito Sans"/>
                <a:cs typeface="Nunito Sans"/>
                <a:sym typeface="Nunito Sans"/>
              </a:defRPr>
            </a:lvl9pPr>
          </a:lstStyle>
          <a:p>
            <a:endParaRPr/>
          </a:p>
        </p:txBody>
      </p:sp>
      <p:sp>
        <p:nvSpPr>
          <p:cNvPr id="153" name="Google Shape;153;p19"/>
          <p:cNvSpPr>
            <a:spLocks noGrp="1"/>
          </p:cNvSpPr>
          <p:nvPr>
            <p:ph type="pic" idx="2"/>
          </p:nvPr>
        </p:nvSpPr>
        <p:spPr>
          <a:xfrm>
            <a:off x="9064850" y="1028700"/>
            <a:ext cx="8229600" cy="8229600"/>
          </a:xfrm>
          <a:prstGeom prst="ellipse">
            <a:avLst/>
          </a:prstGeom>
          <a:noFill/>
          <a:ln w="76200" cap="flat" cmpd="sng">
            <a:solidFill>
              <a:schemeClr val="lt1"/>
            </a:solidFill>
            <a:prstDash val="solid"/>
            <a:round/>
            <a:headEnd type="none" w="sm" len="sm"/>
            <a:tailEnd type="none" w="sm" len="sm"/>
          </a:ln>
        </p:spPr>
      </p:sp>
      <p:pic>
        <p:nvPicPr>
          <p:cNvPr id="154" name="Google Shape;154;p19"/>
          <p:cNvPicPr preferRelativeResize="0"/>
          <p:nvPr/>
        </p:nvPicPr>
        <p:blipFill rotWithShape="1">
          <a:blip r:embed="rId3">
            <a:alphaModFix/>
          </a:blip>
          <a:srcRect t="524" b="524"/>
          <a:stretch/>
        </p:blipFill>
        <p:spPr>
          <a:xfrm>
            <a:off x="17539957" y="9453500"/>
            <a:ext cx="457197" cy="522355"/>
          </a:xfrm>
          <a:prstGeom prst="rect">
            <a:avLst/>
          </a:prstGeom>
          <a:noFill/>
          <a:ln>
            <a:noFill/>
          </a:ln>
        </p:spPr>
      </p:pic>
      <p:pic>
        <p:nvPicPr>
          <p:cNvPr id="155" name="Google Shape;155;p19"/>
          <p:cNvPicPr preferRelativeResize="0"/>
          <p:nvPr/>
        </p:nvPicPr>
        <p:blipFill rotWithShape="1">
          <a:blip r:embed="rId4">
            <a:alphaModFix/>
          </a:blip>
          <a:srcRect t="534" b="524"/>
          <a:stretch/>
        </p:blipFill>
        <p:spPr>
          <a:xfrm>
            <a:off x="17532184" y="9443824"/>
            <a:ext cx="457200" cy="520065"/>
          </a:xfrm>
          <a:prstGeom prst="rect">
            <a:avLst/>
          </a:prstGeom>
          <a:noFill/>
          <a:ln>
            <a:noFill/>
          </a:ln>
        </p:spPr>
      </p:pic>
      <p:pic>
        <p:nvPicPr>
          <p:cNvPr id="156" name="Google Shape;156;p19"/>
          <p:cNvPicPr preferRelativeResize="0"/>
          <p:nvPr/>
        </p:nvPicPr>
        <p:blipFill>
          <a:blip r:embed="rId5">
            <a:alphaModFix/>
          </a:blip>
          <a:stretch>
            <a:fillRect/>
          </a:stretch>
        </p:blipFill>
        <p:spPr>
          <a:xfrm>
            <a:off x="369800" y="217125"/>
            <a:ext cx="2316017" cy="52235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ull quote &amp; Image 1">
  <p:cSld name="CUSTOM_2_1_1">
    <p:spTree>
      <p:nvGrpSpPr>
        <p:cNvPr id="1" name="Shape 157"/>
        <p:cNvGrpSpPr/>
        <p:nvPr/>
      </p:nvGrpSpPr>
      <p:grpSpPr>
        <a:xfrm>
          <a:off x="0" y="0"/>
          <a:ext cx="0" cy="0"/>
          <a:chOff x="0" y="0"/>
          <a:chExt cx="0" cy="0"/>
        </a:xfrm>
      </p:grpSpPr>
      <p:pic>
        <p:nvPicPr>
          <p:cNvPr id="158" name="Google Shape;158;p20"/>
          <p:cNvPicPr preferRelativeResize="0"/>
          <p:nvPr/>
        </p:nvPicPr>
        <p:blipFill rotWithShape="1">
          <a:blip r:embed="rId2">
            <a:alphaModFix/>
          </a:blip>
          <a:srcRect t="563" r="36816" b="573"/>
          <a:stretch/>
        </p:blipFill>
        <p:spPr>
          <a:xfrm>
            <a:off x="11246875" y="0"/>
            <a:ext cx="7073174" cy="10286999"/>
          </a:xfrm>
          <a:prstGeom prst="rect">
            <a:avLst/>
          </a:prstGeom>
          <a:noFill/>
          <a:ln>
            <a:noFill/>
          </a:ln>
        </p:spPr>
      </p:pic>
      <p:pic>
        <p:nvPicPr>
          <p:cNvPr id="159" name="Google Shape;159;p20"/>
          <p:cNvPicPr preferRelativeResize="0"/>
          <p:nvPr/>
        </p:nvPicPr>
        <p:blipFill>
          <a:blip r:embed="rId3">
            <a:alphaModFix/>
          </a:blip>
          <a:stretch>
            <a:fillRect/>
          </a:stretch>
        </p:blipFill>
        <p:spPr>
          <a:xfrm rot="-5400000">
            <a:off x="16425970" y="1331400"/>
            <a:ext cx="2477400" cy="558750"/>
          </a:xfrm>
          <a:prstGeom prst="rect">
            <a:avLst/>
          </a:prstGeom>
          <a:noFill/>
          <a:ln>
            <a:noFill/>
          </a:ln>
        </p:spPr>
      </p:pic>
      <p:sp>
        <p:nvSpPr>
          <p:cNvPr id="160" name="Google Shape;160;p20"/>
          <p:cNvSpPr txBox="1">
            <a:spLocks noGrp="1"/>
          </p:cNvSpPr>
          <p:nvPr>
            <p:ph type="title"/>
          </p:nvPr>
        </p:nvSpPr>
        <p:spPr>
          <a:xfrm>
            <a:off x="1046800" y="1442375"/>
            <a:ext cx="6748200" cy="7402200"/>
          </a:xfrm>
          <a:prstGeom prst="rect">
            <a:avLst/>
          </a:prstGeom>
        </p:spPr>
        <p:txBody>
          <a:bodyPr spcFirstLastPara="1" wrap="square" lIns="182850" tIns="182850" rIns="182850" bIns="182850" anchor="ctr" anchorCtr="0">
            <a:noAutofit/>
          </a:bodyPr>
          <a:lstStyle>
            <a:lvl1pPr lvl="0" rtl="0">
              <a:spcBef>
                <a:spcPts val="0"/>
              </a:spcBef>
              <a:spcAft>
                <a:spcPts val="0"/>
              </a:spcAft>
              <a:buNone/>
              <a:defRPr sz="5800"/>
            </a:lvl1pPr>
            <a:lvl2pPr lvl="1" rtl="0">
              <a:spcBef>
                <a:spcPts val="0"/>
              </a:spcBef>
              <a:spcAft>
                <a:spcPts val="0"/>
              </a:spcAft>
              <a:buNone/>
              <a:defRPr>
                <a:latin typeface="Nunito Sans"/>
                <a:ea typeface="Nunito Sans"/>
                <a:cs typeface="Nunito Sans"/>
                <a:sym typeface="Nunito Sans"/>
              </a:defRPr>
            </a:lvl2pPr>
            <a:lvl3pPr lvl="2" rtl="0">
              <a:spcBef>
                <a:spcPts val="0"/>
              </a:spcBef>
              <a:spcAft>
                <a:spcPts val="0"/>
              </a:spcAft>
              <a:buNone/>
              <a:defRPr>
                <a:latin typeface="Nunito Sans"/>
                <a:ea typeface="Nunito Sans"/>
                <a:cs typeface="Nunito Sans"/>
                <a:sym typeface="Nunito Sans"/>
              </a:defRPr>
            </a:lvl3pPr>
            <a:lvl4pPr lvl="3" rtl="0">
              <a:spcBef>
                <a:spcPts val="0"/>
              </a:spcBef>
              <a:spcAft>
                <a:spcPts val="0"/>
              </a:spcAft>
              <a:buNone/>
              <a:defRPr>
                <a:latin typeface="Nunito Sans"/>
                <a:ea typeface="Nunito Sans"/>
                <a:cs typeface="Nunito Sans"/>
                <a:sym typeface="Nunito Sans"/>
              </a:defRPr>
            </a:lvl4pPr>
            <a:lvl5pPr lvl="4" rtl="0">
              <a:spcBef>
                <a:spcPts val="0"/>
              </a:spcBef>
              <a:spcAft>
                <a:spcPts val="0"/>
              </a:spcAft>
              <a:buNone/>
              <a:defRPr>
                <a:latin typeface="Nunito Sans"/>
                <a:ea typeface="Nunito Sans"/>
                <a:cs typeface="Nunito Sans"/>
                <a:sym typeface="Nunito Sans"/>
              </a:defRPr>
            </a:lvl5pPr>
            <a:lvl6pPr lvl="5" rtl="0">
              <a:spcBef>
                <a:spcPts val="0"/>
              </a:spcBef>
              <a:spcAft>
                <a:spcPts val="0"/>
              </a:spcAft>
              <a:buNone/>
              <a:defRPr>
                <a:latin typeface="Nunito Sans"/>
                <a:ea typeface="Nunito Sans"/>
                <a:cs typeface="Nunito Sans"/>
                <a:sym typeface="Nunito Sans"/>
              </a:defRPr>
            </a:lvl6pPr>
            <a:lvl7pPr lvl="6" rtl="0">
              <a:spcBef>
                <a:spcPts val="0"/>
              </a:spcBef>
              <a:spcAft>
                <a:spcPts val="0"/>
              </a:spcAft>
              <a:buNone/>
              <a:defRPr>
                <a:latin typeface="Nunito Sans"/>
                <a:ea typeface="Nunito Sans"/>
                <a:cs typeface="Nunito Sans"/>
                <a:sym typeface="Nunito Sans"/>
              </a:defRPr>
            </a:lvl7pPr>
            <a:lvl8pPr lvl="7" rtl="0">
              <a:spcBef>
                <a:spcPts val="0"/>
              </a:spcBef>
              <a:spcAft>
                <a:spcPts val="0"/>
              </a:spcAft>
              <a:buNone/>
              <a:defRPr>
                <a:latin typeface="Nunito Sans"/>
                <a:ea typeface="Nunito Sans"/>
                <a:cs typeface="Nunito Sans"/>
                <a:sym typeface="Nunito Sans"/>
              </a:defRPr>
            </a:lvl8pPr>
            <a:lvl9pPr lvl="8" rtl="0">
              <a:spcBef>
                <a:spcPts val="0"/>
              </a:spcBef>
              <a:spcAft>
                <a:spcPts val="0"/>
              </a:spcAft>
              <a:buNone/>
              <a:defRPr>
                <a:latin typeface="Nunito Sans"/>
                <a:ea typeface="Nunito Sans"/>
                <a:cs typeface="Nunito Sans"/>
                <a:sym typeface="Nunito Sans"/>
              </a:defRPr>
            </a:lvl9pPr>
          </a:lstStyle>
          <a:p>
            <a:endParaRPr/>
          </a:p>
        </p:txBody>
      </p:sp>
      <p:sp>
        <p:nvSpPr>
          <p:cNvPr id="161" name="Google Shape;161;p20"/>
          <p:cNvSpPr>
            <a:spLocks noGrp="1"/>
          </p:cNvSpPr>
          <p:nvPr>
            <p:ph type="pic" idx="2"/>
          </p:nvPr>
        </p:nvSpPr>
        <p:spPr>
          <a:xfrm>
            <a:off x="9064850" y="1028700"/>
            <a:ext cx="8229600" cy="8229600"/>
          </a:xfrm>
          <a:prstGeom prst="ellipse">
            <a:avLst/>
          </a:prstGeom>
          <a:noFill/>
          <a:ln w="76200" cap="flat" cmpd="sng">
            <a:solidFill>
              <a:schemeClr val="lt1"/>
            </a:solidFill>
            <a:prstDash val="solid"/>
            <a:round/>
            <a:headEnd type="none" w="sm" len="sm"/>
            <a:tailEnd type="none" w="sm" len="sm"/>
          </a:ln>
        </p:spPr>
      </p:sp>
      <p:pic>
        <p:nvPicPr>
          <p:cNvPr id="162" name="Google Shape;162;p20"/>
          <p:cNvPicPr preferRelativeResize="0"/>
          <p:nvPr/>
        </p:nvPicPr>
        <p:blipFill rotWithShape="1">
          <a:blip r:embed="rId4">
            <a:alphaModFix/>
          </a:blip>
          <a:srcRect t="524" b="524"/>
          <a:stretch/>
        </p:blipFill>
        <p:spPr>
          <a:xfrm>
            <a:off x="17539957" y="9453500"/>
            <a:ext cx="457197" cy="52235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Blue 1 1">
  <p:cSld name="TITLE_1_1_1">
    <p:spTree>
      <p:nvGrpSpPr>
        <p:cNvPr id="1" name="Shape 14"/>
        <p:cNvGrpSpPr/>
        <p:nvPr/>
      </p:nvGrpSpPr>
      <p:grpSpPr>
        <a:xfrm>
          <a:off x="0" y="0"/>
          <a:ext cx="0" cy="0"/>
          <a:chOff x="0" y="0"/>
          <a:chExt cx="0" cy="0"/>
        </a:xfrm>
      </p:grpSpPr>
      <p:sp>
        <p:nvSpPr>
          <p:cNvPr id="15" name="Google Shape;15;p3"/>
          <p:cNvSpPr/>
          <p:nvPr/>
        </p:nvSpPr>
        <p:spPr>
          <a:xfrm>
            <a:off x="0" y="6896400"/>
            <a:ext cx="18288000" cy="3390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 name="Google Shape;16;p3"/>
          <p:cNvPicPr preferRelativeResize="0"/>
          <p:nvPr/>
        </p:nvPicPr>
        <p:blipFill>
          <a:blip r:embed="rId2">
            <a:alphaModFix/>
          </a:blip>
          <a:stretch>
            <a:fillRect/>
          </a:stretch>
        </p:blipFill>
        <p:spPr>
          <a:xfrm>
            <a:off x="17430750" y="304800"/>
            <a:ext cx="525125" cy="606396"/>
          </a:xfrm>
          <a:prstGeom prst="rect">
            <a:avLst/>
          </a:prstGeom>
          <a:noFill/>
          <a:ln>
            <a:noFill/>
          </a:ln>
        </p:spPr>
      </p:pic>
      <p:sp>
        <p:nvSpPr>
          <p:cNvPr id="17" name="Google Shape;17;p3"/>
          <p:cNvSpPr txBox="1">
            <a:spLocks noGrp="1"/>
          </p:cNvSpPr>
          <p:nvPr>
            <p:ph type="ctrTitle"/>
          </p:nvPr>
        </p:nvSpPr>
        <p:spPr>
          <a:xfrm>
            <a:off x="894786" y="4306703"/>
            <a:ext cx="16146600" cy="3029400"/>
          </a:xfrm>
          <a:prstGeom prst="rect">
            <a:avLst/>
          </a:prstGeom>
        </p:spPr>
        <p:txBody>
          <a:bodyPr spcFirstLastPara="1" wrap="square" lIns="182850" tIns="182850" rIns="182850" bIns="182850" anchor="b" anchorCtr="0">
            <a:noAutofit/>
          </a:bodyPr>
          <a:lstStyle>
            <a:lvl1pPr lvl="0" rtl="0">
              <a:spcBef>
                <a:spcPts val="0"/>
              </a:spcBef>
              <a:spcAft>
                <a:spcPts val="0"/>
              </a:spcAft>
              <a:buSzPts val="8000"/>
              <a:buNone/>
              <a:defRPr sz="8000"/>
            </a:lvl1pPr>
            <a:lvl2pPr lvl="1" rtl="0">
              <a:spcBef>
                <a:spcPts val="0"/>
              </a:spcBef>
              <a:spcAft>
                <a:spcPts val="0"/>
              </a:spcAft>
              <a:buClr>
                <a:schemeClr val="accent2"/>
              </a:buClr>
              <a:buSzPts val="10400"/>
              <a:buNone/>
              <a:defRPr sz="10400">
                <a:solidFill>
                  <a:schemeClr val="accent2"/>
                </a:solidFill>
              </a:defRPr>
            </a:lvl2pPr>
            <a:lvl3pPr lvl="2" rtl="0">
              <a:spcBef>
                <a:spcPts val="0"/>
              </a:spcBef>
              <a:spcAft>
                <a:spcPts val="0"/>
              </a:spcAft>
              <a:buClr>
                <a:schemeClr val="accent2"/>
              </a:buClr>
              <a:buSzPts val="10400"/>
              <a:buNone/>
              <a:defRPr sz="10400">
                <a:solidFill>
                  <a:schemeClr val="accent2"/>
                </a:solidFill>
              </a:defRPr>
            </a:lvl3pPr>
            <a:lvl4pPr lvl="3" rtl="0">
              <a:spcBef>
                <a:spcPts val="0"/>
              </a:spcBef>
              <a:spcAft>
                <a:spcPts val="0"/>
              </a:spcAft>
              <a:buClr>
                <a:schemeClr val="accent2"/>
              </a:buClr>
              <a:buSzPts val="10400"/>
              <a:buNone/>
              <a:defRPr sz="10400">
                <a:solidFill>
                  <a:schemeClr val="accent2"/>
                </a:solidFill>
              </a:defRPr>
            </a:lvl4pPr>
            <a:lvl5pPr lvl="4" rtl="0">
              <a:spcBef>
                <a:spcPts val="0"/>
              </a:spcBef>
              <a:spcAft>
                <a:spcPts val="0"/>
              </a:spcAft>
              <a:buClr>
                <a:schemeClr val="accent2"/>
              </a:buClr>
              <a:buSzPts val="10400"/>
              <a:buNone/>
              <a:defRPr sz="10400">
                <a:solidFill>
                  <a:schemeClr val="accent2"/>
                </a:solidFill>
              </a:defRPr>
            </a:lvl5pPr>
            <a:lvl6pPr lvl="5" rtl="0">
              <a:spcBef>
                <a:spcPts val="0"/>
              </a:spcBef>
              <a:spcAft>
                <a:spcPts val="0"/>
              </a:spcAft>
              <a:buClr>
                <a:schemeClr val="accent2"/>
              </a:buClr>
              <a:buSzPts val="10400"/>
              <a:buNone/>
              <a:defRPr sz="10400">
                <a:solidFill>
                  <a:schemeClr val="accent2"/>
                </a:solidFill>
              </a:defRPr>
            </a:lvl6pPr>
            <a:lvl7pPr lvl="6" rtl="0">
              <a:spcBef>
                <a:spcPts val="0"/>
              </a:spcBef>
              <a:spcAft>
                <a:spcPts val="0"/>
              </a:spcAft>
              <a:buClr>
                <a:schemeClr val="accent2"/>
              </a:buClr>
              <a:buSzPts val="10400"/>
              <a:buNone/>
              <a:defRPr sz="10400">
                <a:solidFill>
                  <a:schemeClr val="accent2"/>
                </a:solidFill>
              </a:defRPr>
            </a:lvl7pPr>
            <a:lvl8pPr lvl="7" rtl="0">
              <a:spcBef>
                <a:spcPts val="0"/>
              </a:spcBef>
              <a:spcAft>
                <a:spcPts val="0"/>
              </a:spcAft>
              <a:buClr>
                <a:schemeClr val="accent2"/>
              </a:buClr>
              <a:buSzPts val="10400"/>
              <a:buNone/>
              <a:defRPr sz="10400">
                <a:solidFill>
                  <a:schemeClr val="accent2"/>
                </a:solidFill>
              </a:defRPr>
            </a:lvl8pPr>
            <a:lvl9pPr lvl="8" rtl="0">
              <a:spcBef>
                <a:spcPts val="0"/>
              </a:spcBef>
              <a:spcAft>
                <a:spcPts val="0"/>
              </a:spcAft>
              <a:buClr>
                <a:schemeClr val="accent2"/>
              </a:buClr>
              <a:buSzPts val="10400"/>
              <a:buNone/>
              <a:defRPr sz="10400">
                <a:solidFill>
                  <a:schemeClr val="accent2"/>
                </a:solidFill>
              </a:defRPr>
            </a:lvl9pPr>
          </a:lstStyle>
          <a:p>
            <a:endParaRPr/>
          </a:p>
        </p:txBody>
      </p:sp>
      <p:sp>
        <p:nvSpPr>
          <p:cNvPr id="18" name="Google Shape;18;p3"/>
          <p:cNvSpPr txBox="1">
            <a:spLocks noGrp="1"/>
          </p:cNvSpPr>
          <p:nvPr>
            <p:ph type="subTitle" idx="1"/>
          </p:nvPr>
        </p:nvSpPr>
        <p:spPr>
          <a:xfrm>
            <a:off x="936606" y="7281048"/>
            <a:ext cx="11392200" cy="1352700"/>
          </a:xfrm>
          <a:prstGeom prst="rect">
            <a:avLst/>
          </a:prstGeom>
        </p:spPr>
        <p:txBody>
          <a:bodyPr spcFirstLastPara="1" wrap="square" lIns="182850" tIns="182850" rIns="182850" bIns="182850" anchor="t" anchorCtr="0">
            <a:noAutofit/>
          </a:bodyPr>
          <a:lstStyle>
            <a:lvl1pPr lvl="0" rtl="0">
              <a:lnSpc>
                <a:spcPct val="100000"/>
              </a:lnSpc>
              <a:spcBef>
                <a:spcPts val="0"/>
              </a:spcBef>
              <a:spcAft>
                <a:spcPts val="0"/>
              </a:spcAft>
              <a:buClr>
                <a:schemeClr val="lt1"/>
              </a:buClr>
              <a:buSzPts val="3200"/>
              <a:buNone/>
              <a:defRPr sz="3200">
                <a:solidFill>
                  <a:schemeClr val="lt1"/>
                </a:solidFill>
              </a:defRPr>
            </a:lvl1pPr>
            <a:lvl2pPr lvl="1" rtl="0">
              <a:lnSpc>
                <a:spcPct val="100000"/>
              </a:lnSpc>
              <a:spcBef>
                <a:spcPts val="0"/>
              </a:spcBef>
              <a:spcAft>
                <a:spcPts val="0"/>
              </a:spcAft>
              <a:buSzPts val="3200"/>
              <a:buNone/>
              <a:defRPr sz="3200"/>
            </a:lvl2pPr>
            <a:lvl3pPr lvl="2" rtl="0">
              <a:lnSpc>
                <a:spcPct val="100000"/>
              </a:lnSpc>
              <a:spcBef>
                <a:spcPts val="0"/>
              </a:spcBef>
              <a:spcAft>
                <a:spcPts val="0"/>
              </a:spcAft>
              <a:buSzPts val="3200"/>
              <a:buNone/>
              <a:defRPr sz="3200"/>
            </a:lvl3pPr>
            <a:lvl4pPr lvl="3" rtl="0">
              <a:lnSpc>
                <a:spcPct val="100000"/>
              </a:lnSpc>
              <a:spcBef>
                <a:spcPts val="0"/>
              </a:spcBef>
              <a:spcAft>
                <a:spcPts val="0"/>
              </a:spcAft>
              <a:buSzPts val="3200"/>
              <a:buNone/>
              <a:defRPr sz="3200"/>
            </a:lvl4pPr>
            <a:lvl5pPr lvl="4" rtl="0">
              <a:lnSpc>
                <a:spcPct val="100000"/>
              </a:lnSpc>
              <a:spcBef>
                <a:spcPts val="0"/>
              </a:spcBef>
              <a:spcAft>
                <a:spcPts val="0"/>
              </a:spcAft>
              <a:buSzPts val="3200"/>
              <a:buNone/>
              <a:defRPr sz="3200"/>
            </a:lvl5pPr>
            <a:lvl6pPr lvl="5" rtl="0">
              <a:lnSpc>
                <a:spcPct val="100000"/>
              </a:lnSpc>
              <a:spcBef>
                <a:spcPts val="0"/>
              </a:spcBef>
              <a:spcAft>
                <a:spcPts val="0"/>
              </a:spcAft>
              <a:buSzPts val="3200"/>
              <a:buNone/>
              <a:defRPr sz="3200"/>
            </a:lvl6pPr>
            <a:lvl7pPr lvl="6" rtl="0">
              <a:lnSpc>
                <a:spcPct val="100000"/>
              </a:lnSpc>
              <a:spcBef>
                <a:spcPts val="0"/>
              </a:spcBef>
              <a:spcAft>
                <a:spcPts val="0"/>
              </a:spcAft>
              <a:buSzPts val="3200"/>
              <a:buNone/>
              <a:defRPr sz="3200"/>
            </a:lvl7pPr>
            <a:lvl8pPr lvl="7" rtl="0">
              <a:lnSpc>
                <a:spcPct val="100000"/>
              </a:lnSpc>
              <a:spcBef>
                <a:spcPts val="0"/>
              </a:spcBef>
              <a:spcAft>
                <a:spcPts val="0"/>
              </a:spcAft>
              <a:buSzPts val="3200"/>
              <a:buNone/>
              <a:defRPr sz="3200"/>
            </a:lvl8pPr>
            <a:lvl9pPr lvl="8" rtl="0">
              <a:lnSpc>
                <a:spcPct val="100000"/>
              </a:lnSpc>
              <a:spcBef>
                <a:spcPts val="0"/>
              </a:spcBef>
              <a:spcAft>
                <a:spcPts val="0"/>
              </a:spcAft>
              <a:buSzPts val="3200"/>
              <a:buNone/>
              <a:defRPr sz="3200"/>
            </a:lvl9pPr>
          </a:lstStyle>
          <a:p>
            <a:endParaRPr/>
          </a:p>
        </p:txBody>
      </p:sp>
      <p:pic>
        <p:nvPicPr>
          <p:cNvPr id="19" name="Google Shape;19;p3"/>
          <p:cNvPicPr preferRelativeResize="0"/>
          <p:nvPr/>
        </p:nvPicPr>
        <p:blipFill>
          <a:blip r:embed="rId3">
            <a:alphaModFix/>
          </a:blip>
          <a:stretch>
            <a:fillRect/>
          </a:stretch>
        </p:blipFill>
        <p:spPr>
          <a:xfrm>
            <a:off x="14563975" y="7464250"/>
            <a:ext cx="2477400" cy="558750"/>
          </a:xfrm>
          <a:prstGeom prst="rect">
            <a:avLst/>
          </a:prstGeom>
          <a:noFill/>
          <a:ln>
            <a:noFill/>
          </a:ln>
        </p:spPr>
      </p:pic>
      <p:pic>
        <p:nvPicPr>
          <p:cNvPr id="20" name="Google Shape;20;p3"/>
          <p:cNvPicPr preferRelativeResize="0"/>
          <p:nvPr/>
        </p:nvPicPr>
        <p:blipFill>
          <a:blip r:embed="rId4">
            <a:alphaModFix/>
          </a:blip>
          <a:stretch>
            <a:fillRect/>
          </a:stretch>
        </p:blipFill>
        <p:spPr>
          <a:xfrm>
            <a:off x="1133475" y="8971888"/>
            <a:ext cx="16021050" cy="561975"/>
          </a:xfrm>
          <a:prstGeom prst="rect">
            <a:avLst/>
          </a:prstGeom>
          <a:noFill/>
          <a:ln>
            <a:noFill/>
          </a:ln>
        </p:spPr>
      </p:pic>
      <p:pic>
        <p:nvPicPr>
          <p:cNvPr id="21" name="Google Shape;21;p3"/>
          <p:cNvPicPr preferRelativeResize="0"/>
          <p:nvPr/>
        </p:nvPicPr>
        <p:blipFill>
          <a:blip r:embed="rId3">
            <a:alphaModFix/>
          </a:blip>
          <a:stretch>
            <a:fillRect/>
          </a:stretch>
        </p:blipFill>
        <p:spPr>
          <a:xfrm>
            <a:off x="266123" y="287410"/>
            <a:ext cx="2477400" cy="558750"/>
          </a:xfrm>
          <a:prstGeom prst="rect">
            <a:avLst/>
          </a:prstGeom>
          <a:noFill/>
          <a:ln>
            <a:noFill/>
          </a:ln>
        </p:spPr>
      </p:pic>
    </p:spTree>
  </p:cSld>
  <p:clrMapOvr>
    <a:masterClrMapping/>
  </p:clrMapOvr>
  <p:extLst>
    <p:ext uri="{DCECCB84-F9BA-43D5-87BE-67443E8EF086}">
      <p15:sldGuideLst xmlns:p15="http://schemas.microsoft.com/office/powerpoint/2012/main">
        <p15:guide id="1" pos="674">
          <p15:clr>
            <a:srgbClr val="FA7B17"/>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Blue 1 1 1">
  <p:cSld name="TITLE_1_1_1_1">
    <p:spTree>
      <p:nvGrpSpPr>
        <p:cNvPr id="1" name="Shape 22"/>
        <p:cNvGrpSpPr/>
        <p:nvPr/>
      </p:nvGrpSpPr>
      <p:grpSpPr>
        <a:xfrm>
          <a:off x="0" y="0"/>
          <a:ext cx="0" cy="0"/>
          <a:chOff x="0" y="0"/>
          <a:chExt cx="0" cy="0"/>
        </a:xfrm>
      </p:grpSpPr>
      <p:sp>
        <p:nvSpPr>
          <p:cNvPr id="23" name="Google Shape;23;p4"/>
          <p:cNvSpPr/>
          <p:nvPr/>
        </p:nvSpPr>
        <p:spPr>
          <a:xfrm>
            <a:off x="0" y="6896400"/>
            <a:ext cx="18288000" cy="3390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 name="Google Shape;24;p4"/>
          <p:cNvPicPr preferRelativeResize="0"/>
          <p:nvPr/>
        </p:nvPicPr>
        <p:blipFill>
          <a:blip r:embed="rId2">
            <a:alphaModFix/>
          </a:blip>
          <a:stretch>
            <a:fillRect/>
          </a:stretch>
        </p:blipFill>
        <p:spPr>
          <a:xfrm>
            <a:off x="17430750" y="304800"/>
            <a:ext cx="525125" cy="606396"/>
          </a:xfrm>
          <a:prstGeom prst="rect">
            <a:avLst/>
          </a:prstGeom>
          <a:noFill/>
          <a:ln>
            <a:noFill/>
          </a:ln>
        </p:spPr>
      </p:pic>
      <p:sp>
        <p:nvSpPr>
          <p:cNvPr id="25" name="Google Shape;25;p4"/>
          <p:cNvSpPr txBox="1">
            <a:spLocks noGrp="1"/>
          </p:cNvSpPr>
          <p:nvPr>
            <p:ph type="ctrTitle"/>
          </p:nvPr>
        </p:nvSpPr>
        <p:spPr>
          <a:xfrm>
            <a:off x="894786" y="4306703"/>
            <a:ext cx="16146600" cy="3029400"/>
          </a:xfrm>
          <a:prstGeom prst="rect">
            <a:avLst/>
          </a:prstGeom>
        </p:spPr>
        <p:txBody>
          <a:bodyPr spcFirstLastPara="1" wrap="square" lIns="182850" tIns="182850" rIns="182850" bIns="182850" anchor="b" anchorCtr="0">
            <a:noAutofit/>
          </a:bodyPr>
          <a:lstStyle>
            <a:lvl1pPr lvl="0" rtl="0">
              <a:spcBef>
                <a:spcPts val="0"/>
              </a:spcBef>
              <a:spcAft>
                <a:spcPts val="0"/>
              </a:spcAft>
              <a:buSzPts val="8000"/>
              <a:buNone/>
              <a:defRPr sz="8000"/>
            </a:lvl1pPr>
            <a:lvl2pPr lvl="1" rtl="0">
              <a:spcBef>
                <a:spcPts val="0"/>
              </a:spcBef>
              <a:spcAft>
                <a:spcPts val="0"/>
              </a:spcAft>
              <a:buClr>
                <a:schemeClr val="accent2"/>
              </a:buClr>
              <a:buSzPts val="10400"/>
              <a:buNone/>
              <a:defRPr sz="10400">
                <a:solidFill>
                  <a:schemeClr val="accent2"/>
                </a:solidFill>
              </a:defRPr>
            </a:lvl2pPr>
            <a:lvl3pPr lvl="2" rtl="0">
              <a:spcBef>
                <a:spcPts val="0"/>
              </a:spcBef>
              <a:spcAft>
                <a:spcPts val="0"/>
              </a:spcAft>
              <a:buClr>
                <a:schemeClr val="accent2"/>
              </a:buClr>
              <a:buSzPts val="10400"/>
              <a:buNone/>
              <a:defRPr sz="10400">
                <a:solidFill>
                  <a:schemeClr val="accent2"/>
                </a:solidFill>
              </a:defRPr>
            </a:lvl3pPr>
            <a:lvl4pPr lvl="3" rtl="0">
              <a:spcBef>
                <a:spcPts val="0"/>
              </a:spcBef>
              <a:spcAft>
                <a:spcPts val="0"/>
              </a:spcAft>
              <a:buClr>
                <a:schemeClr val="accent2"/>
              </a:buClr>
              <a:buSzPts val="10400"/>
              <a:buNone/>
              <a:defRPr sz="10400">
                <a:solidFill>
                  <a:schemeClr val="accent2"/>
                </a:solidFill>
              </a:defRPr>
            </a:lvl4pPr>
            <a:lvl5pPr lvl="4" rtl="0">
              <a:spcBef>
                <a:spcPts val="0"/>
              </a:spcBef>
              <a:spcAft>
                <a:spcPts val="0"/>
              </a:spcAft>
              <a:buClr>
                <a:schemeClr val="accent2"/>
              </a:buClr>
              <a:buSzPts val="10400"/>
              <a:buNone/>
              <a:defRPr sz="10400">
                <a:solidFill>
                  <a:schemeClr val="accent2"/>
                </a:solidFill>
              </a:defRPr>
            </a:lvl5pPr>
            <a:lvl6pPr lvl="5" rtl="0">
              <a:spcBef>
                <a:spcPts val="0"/>
              </a:spcBef>
              <a:spcAft>
                <a:spcPts val="0"/>
              </a:spcAft>
              <a:buClr>
                <a:schemeClr val="accent2"/>
              </a:buClr>
              <a:buSzPts val="10400"/>
              <a:buNone/>
              <a:defRPr sz="10400">
                <a:solidFill>
                  <a:schemeClr val="accent2"/>
                </a:solidFill>
              </a:defRPr>
            </a:lvl6pPr>
            <a:lvl7pPr lvl="6" rtl="0">
              <a:spcBef>
                <a:spcPts val="0"/>
              </a:spcBef>
              <a:spcAft>
                <a:spcPts val="0"/>
              </a:spcAft>
              <a:buClr>
                <a:schemeClr val="accent2"/>
              </a:buClr>
              <a:buSzPts val="10400"/>
              <a:buNone/>
              <a:defRPr sz="10400">
                <a:solidFill>
                  <a:schemeClr val="accent2"/>
                </a:solidFill>
              </a:defRPr>
            </a:lvl7pPr>
            <a:lvl8pPr lvl="7" rtl="0">
              <a:spcBef>
                <a:spcPts val="0"/>
              </a:spcBef>
              <a:spcAft>
                <a:spcPts val="0"/>
              </a:spcAft>
              <a:buClr>
                <a:schemeClr val="accent2"/>
              </a:buClr>
              <a:buSzPts val="10400"/>
              <a:buNone/>
              <a:defRPr sz="10400">
                <a:solidFill>
                  <a:schemeClr val="accent2"/>
                </a:solidFill>
              </a:defRPr>
            </a:lvl8pPr>
            <a:lvl9pPr lvl="8" rtl="0">
              <a:spcBef>
                <a:spcPts val="0"/>
              </a:spcBef>
              <a:spcAft>
                <a:spcPts val="0"/>
              </a:spcAft>
              <a:buClr>
                <a:schemeClr val="accent2"/>
              </a:buClr>
              <a:buSzPts val="10400"/>
              <a:buNone/>
              <a:defRPr sz="10400">
                <a:solidFill>
                  <a:schemeClr val="accent2"/>
                </a:solidFill>
              </a:defRPr>
            </a:lvl9pPr>
          </a:lstStyle>
          <a:p>
            <a:endParaRPr/>
          </a:p>
        </p:txBody>
      </p:sp>
      <p:sp>
        <p:nvSpPr>
          <p:cNvPr id="26" name="Google Shape;26;p4"/>
          <p:cNvSpPr txBox="1">
            <a:spLocks noGrp="1"/>
          </p:cNvSpPr>
          <p:nvPr>
            <p:ph type="subTitle" idx="1"/>
          </p:nvPr>
        </p:nvSpPr>
        <p:spPr>
          <a:xfrm>
            <a:off x="936606" y="7281048"/>
            <a:ext cx="11392200" cy="1352700"/>
          </a:xfrm>
          <a:prstGeom prst="rect">
            <a:avLst/>
          </a:prstGeom>
        </p:spPr>
        <p:txBody>
          <a:bodyPr spcFirstLastPara="1" wrap="square" lIns="182850" tIns="182850" rIns="182850" bIns="182850" anchor="t" anchorCtr="0">
            <a:noAutofit/>
          </a:bodyPr>
          <a:lstStyle>
            <a:lvl1pPr lvl="0" rtl="0">
              <a:lnSpc>
                <a:spcPct val="100000"/>
              </a:lnSpc>
              <a:spcBef>
                <a:spcPts val="0"/>
              </a:spcBef>
              <a:spcAft>
                <a:spcPts val="0"/>
              </a:spcAft>
              <a:buClr>
                <a:schemeClr val="lt1"/>
              </a:buClr>
              <a:buSzPts val="3200"/>
              <a:buNone/>
              <a:defRPr sz="3200">
                <a:solidFill>
                  <a:schemeClr val="lt1"/>
                </a:solidFill>
              </a:defRPr>
            </a:lvl1pPr>
            <a:lvl2pPr lvl="1" rtl="0">
              <a:lnSpc>
                <a:spcPct val="100000"/>
              </a:lnSpc>
              <a:spcBef>
                <a:spcPts val="0"/>
              </a:spcBef>
              <a:spcAft>
                <a:spcPts val="0"/>
              </a:spcAft>
              <a:buSzPts val="3200"/>
              <a:buNone/>
              <a:defRPr sz="3200"/>
            </a:lvl2pPr>
            <a:lvl3pPr lvl="2" rtl="0">
              <a:lnSpc>
                <a:spcPct val="100000"/>
              </a:lnSpc>
              <a:spcBef>
                <a:spcPts val="0"/>
              </a:spcBef>
              <a:spcAft>
                <a:spcPts val="0"/>
              </a:spcAft>
              <a:buSzPts val="3200"/>
              <a:buNone/>
              <a:defRPr sz="3200"/>
            </a:lvl3pPr>
            <a:lvl4pPr lvl="3" rtl="0">
              <a:lnSpc>
                <a:spcPct val="100000"/>
              </a:lnSpc>
              <a:spcBef>
                <a:spcPts val="0"/>
              </a:spcBef>
              <a:spcAft>
                <a:spcPts val="0"/>
              </a:spcAft>
              <a:buSzPts val="3200"/>
              <a:buNone/>
              <a:defRPr sz="3200"/>
            </a:lvl4pPr>
            <a:lvl5pPr lvl="4" rtl="0">
              <a:lnSpc>
                <a:spcPct val="100000"/>
              </a:lnSpc>
              <a:spcBef>
                <a:spcPts val="0"/>
              </a:spcBef>
              <a:spcAft>
                <a:spcPts val="0"/>
              </a:spcAft>
              <a:buSzPts val="3200"/>
              <a:buNone/>
              <a:defRPr sz="3200"/>
            </a:lvl5pPr>
            <a:lvl6pPr lvl="5" rtl="0">
              <a:lnSpc>
                <a:spcPct val="100000"/>
              </a:lnSpc>
              <a:spcBef>
                <a:spcPts val="0"/>
              </a:spcBef>
              <a:spcAft>
                <a:spcPts val="0"/>
              </a:spcAft>
              <a:buSzPts val="3200"/>
              <a:buNone/>
              <a:defRPr sz="3200"/>
            </a:lvl6pPr>
            <a:lvl7pPr lvl="6" rtl="0">
              <a:lnSpc>
                <a:spcPct val="100000"/>
              </a:lnSpc>
              <a:spcBef>
                <a:spcPts val="0"/>
              </a:spcBef>
              <a:spcAft>
                <a:spcPts val="0"/>
              </a:spcAft>
              <a:buSzPts val="3200"/>
              <a:buNone/>
              <a:defRPr sz="3200"/>
            </a:lvl7pPr>
            <a:lvl8pPr lvl="7" rtl="0">
              <a:lnSpc>
                <a:spcPct val="100000"/>
              </a:lnSpc>
              <a:spcBef>
                <a:spcPts val="0"/>
              </a:spcBef>
              <a:spcAft>
                <a:spcPts val="0"/>
              </a:spcAft>
              <a:buSzPts val="3200"/>
              <a:buNone/>
              <a:defRPr sz="3200"/>
            </a:lvl8pPr>
            <a:lvl9pPr lvl="8" rtl="0">
              <a:lnSpc>
                <a:spcPct val="100000"/>
              </a:lnSpc>
              <a:spcBef>
                <a:spcPts val="0"/>
              </a:spcBef>
              <a:spcAft>
                <a:spcPts val="0"/>
              </a:spcAft>
              <a:buSzPts val="3200"/>
              <a:buNone/>
              <a:defRPr sz="3200"/>
            </a:lvl9pPr>
          </a:lstStyle>
          <a:p>
            <a:endParaRPr/>
          </a:p>
        </p:txBody>
      </p:sp>
      <p:pic>
        <p:nvPicPr>
          <p:cNvPr id="27" name="Google Shape;27;p4"/>
          <p:cNvPicPr preferRelativeResize="0"/>
          <p:nvPr/>
        </p:nvPicPr>
        <p:blipFill>
          <a:blip r:embed="rId3">
            <a:alphaModFix/>
          </a:blip>
          <a:stretch>
            <a:fillRect/>
          </a:stretch>
        </p:blipFill>
        <p:spPr>
          <a:xfrm>
            <a:off x="1133475" y="8971888"/>
            <a:ext cx="16021050" cy="561975"/>
          </a:xfrm>
          <a:prstGeom prst="rect">
            <a:avLst/>
          </a:prstGeom>
          <a:noFill/>
          <a:ln>
            <a:noFill/>
          </a:ln>
        </p:spPr>
      </p:pic>
    </p:spTree>
  </p:cSld>
  <p:clrMapOvr>
    <a:masterClrMapping/>
  </p:clrMapOvr>
  <p:extLst>
    <p:ext uri="{DCECCB84-F9BA-43D5-87BE-67443E8EF086}">
      <p15:sldGuideLst xmlns:p15="http://schemas.microsoft.com/office/powerpoint/2012/main">
        <p15:guide id="1" pos="674">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2">
  <p:cSld name="CUSTOM_4">
    <p:spTree>
      <p:nvGrpSpPr>
        <p:cNvPr id="1" name="Shape 28"/>
        <p:cNvGrpSpPr/>
        <p:nvPr/>
      </p:nvGrpSpPr>
      <p:grpSpPr>
        <a:xfrm>
          <a:off x="0" y="0"/>
          <a:ext cx="0" cy="0"/>
          <a:chOff x="0" y="0"/>
          <a:chExt cx="0" cy="0"/>
        </a:xfrm>
      </p:grpSpPr>
      <p:sp>
        <p:nvSpPr>
          <p:cNvPr id="29" name="Google Shape;29;p5"/>
          <p:cNvSpPr txBox="1">
            <a:spLocks noGrp="1"/>
          </p:cNvSpPr>
          <p:nvPr>
            <p:ph type="body" idx="1"/>
          </p:nvPr>
        </p:nvSpPr>
        <p:spPr>
          <a:xfrm>
            <a:off x="680400" y="786700"/>
            <a:ext cx="7753800" cy="8861400"/>
          </a:xfrm>
          <a:prstGeom prst="rect">
            <a:avLst/>
          </a:prstGeom>
        </p:spPr>
        <p:txBody>
          <a:bodyPr spcFirstLastPara="1" wrap="square" lIns="182850" tIns="182850" rIns="182850" bIns="182850" anchor="t" anchorCtr="0">
            <a:noAutofit/>
          </a:bodyPr>
          <a:lstStyle>
            <a:lvl1pPr marL="457200" lvl="0" indent="-457200" rtl="0">
              <a:lnSpc>
                <a:spcPct val="200000"/>
              </a:lnSpc>
              <a:spcBef>
                <a:spcPts val="0"/>
              </a:spcBef>
              <a:spcAft>
                <a:spcPts val="0"/>
              </a:spcAft>
              <a:buClr>
                <a:schemeClr val="dk1"/>
              </a:buClr>
              <a:buSzPts val="3600"/>
              <a:buFont typeface="Muli"/>
              <a:buChar char="●"/>
              <a:defRPr sz="3600" b="1">
                <a:solidFill>
                  <a:schemeClr val="dk1"/>
                </a:solidFill>
                <a:latin typeface="Muli"/>
                <a:ea typeface="Muli"/>
                <a:cs typeface="Muli"/>
                <a:sym typeface="Muli"/>
              </a:defRPr>
            </a:lvl1pPr>
            <a:lvl2pPr marL="914400" lvl="1" indent="-431800" rtl="0">
              <a:lnSpc>
                <a:spcPct val="200000"/>
              </a:lnSpc>
              <a:spcBef>
                <a:spcPts val="3200"/>
              </a:spcBef>
              <a:spcAft>
                <a:spcPts val="0"/>
              </a:spcAft>
              <a:buClr>
                <a:schemeClr val="dk1"/>
              </a:buClr>
              <a:buSzPts val="3200"/>
              <a:buFont typeface="Muli"/>
              <a:buChar char="○"/>
              <a:defRPr sz="3200" b="1">
                <a:solidFill>
                  <a:schemeClr val="dk1"/>
                </a:solidFill>
                <a:latin typeface="Muli"/>
                <a:ea typeface="Muli"/>
                <a:cs typeface="Muli"/>
                <a:sym typeface="Muli"/>
              </a:defRPr>
            </a:lvl2pPr>
            <a:lvl3pPr marL="1371600" lvl="2" indent="-406400" rtl="0">
              <a:lnSpc>
                <a:spcPct val="200000"/>
              </a:lnSpc>
              <a:spcBef>
                <a:spcPts val="3200"/>
              </a:spcBef>
              <a:spcAft>
                <a:spcPts val="0"/>
              </a:spcAft>
              <a:buClr>
                <a:schemeClr val="dk1"/>
              </a:buClr>
              <a:buSzPts val="2800"/>
              <a:buFont typeface="Muli"/>
              <a:buChar char="■"/>
              <a:defRPr b="1">
                <a:solidFill>
                  <a:schemeClr val="dk1"/>
                </a:solidFill>
                <a:latin typeface="Muli"/>
                <a:ea typeface="Muli"/>
                <a:cs typeface="Muli"/>
                <a:sym typeface="Muli"/>
              </a:defRPr>
            </a:lvl3pPr>
            <a:lvl4pPr marL="1828800" lvl="3" indent="-381000" rtl="0">
              <a:lnSpc>
                <a:spcPct val="200000"/>
              </a:lnSpc>
              <a:spcBef>
                <a:spcPts val="3200"/>
              </a:spcBef>
              <a:spcAft>
                <a:spcPts val="0"/>
              </a:spcAft>
              <a:buClr>
                <a:schemeClr val="dk1"/>
              </a:buClr>
              <a:buSzPts val="2400"/>
              <a:buFont typeface="Muli"/>
              <a:buChar char="●"/>
              <a:defRPr sz="2400" b="1">
                <a:solidFill>
                  <a:schemeClr val="dk1"/>
                </a:solidFill>
                <a:latin typeface="Muli"/>
                <a:ea typeface="Muli"/>
                <a:cs typeface="Muli"/>
                <a:sym typeface="Muli"/>
              </a:defRPr>
            </a:lvl4pPr>
            <a:lvl5pPr marL="2286000" lvl="4" indent="-355600" rtl="0">
              <a:lnSpc>
                <a:spcPct val="200000"/>
              </a:lnSpc>
              <a:spcBef>
                <a:spcPts val="3200"/>
              </a:spcBef>
              <a:spcAft>
                <a:spcPts val="0"/>
              </a:spcAft>
              <a:buClr>
                <a:schemeClr val="dk1"/>
              </a:buClr>
              <a:buSzPts val="2000"/>
              <a:buFont typeface="Muli"/>
              <a:buChar char="○"/>
              <a:defRPr sz="2000" b="1">
                <a:solidFill>
                  <a:schemeClr val="dk1"/>
                </a:solidFill>
                <a:latin typeface="Muli"/>
                <a:ea typeface="Muli"/>
                <a:cs typeface="Muli"/>
                <a:sym typeface="Muli"/>
              </a:defRPr>
            </a:lvl5pPr>
            <a:lvl6pPr marL="2743200" lvl="5" indent="-342900" rtl="0">
              <a:lnSpc>
                <a:spcPct val="200000"/>
              </a:lnSpc>
              <a:spcBef>
                <a:spcPts val="3200"/>
              </a:spcBef>
              <a:spcAft>
                <a:spcPts val="0"/>
              </a:spcAft>
              <a:buClr>
                <a:schemeClr val="dk1"/>
              </a:buClr>
              <a:buSzPts val="1800"/>
              <a:buFont typeface="Muli"/>
              <a:buChar char="■"/>
              <a:defRPr sz="1800" b="1">
                <a:solidFill>
                  <a:schemeClr val="dk1"/>
                </a:solidFill>
                <a:latin typeface="Muli"/>
                <a:ea typeface="Muli"/>
                <a:cs typeface="Muli"/>
                <a:sym typeface="Muli"/>
              </a:defRPr>
            </a:lvl6pPr>
            <a:lvl7pPr marL="3200400" lvl="6" indent="-330200" rtl="0">
              <a:lnSpc>
                <a:spcPct val="200000"/>
              </a:lnSpc>
              <a:spcBef>
                <a:spcPts val="3200"/>
              </a:spcBef>
              <a:spcAft>
                <a:spcPts val="0"/>
              </a:spcAft>
              <a:buClr>
                <a:schemeClr val="dk1"/>
              </a:buClr>
              <a:buSzPts val="1600"/>
              <a:buFont typeface="Muli"/>
              <a:buChar char="●"/>
              <a:defRPr sz="1600" b="1">
                <a:solidFill>
                  <a:schemeClr val="dk1"/>
                </a:solidFill>
                <a:latin typeface="Muli"/>
                <a:ea typeface="Muli"/>
                <a:cs typeface="Muli"/>
                <a:sym typeface="Muli"/>
              </a:defRPr>
            </a:lvl7pPr>
            <a:lvl8pPr marL="3657600" lvl="7" indent="-317500" rtl="0">
              <a:lnSpc>
                <a:spcPct val="200000"/>
              </a:lnSpc>
              <a:spcBef>
                <a:spcPts val="3200"/>
              </a:spcBef>
              <a:spcAft>
                <a:spcPts val="0"/>
              </a:spcAft>
              <a:buClr>
                <a:schemeClr val="dk1"/>
              </a:buClr>
              <a:buSzPts val="1400"/>
              <a:buFont typeface="Muli"/>
              <a:buChar char="○"/>
              <a:defRPr sz="1400" b="1">
                <a:solidFill>
                  <a:schemeClr val="dk1"/>
                </a:solidFill>
                <a:latin typeface="Muli"/>
                <a:ea typeface="Muli"/>
                <a:cs typeface="Muli"/>
                <a:sym typeface="Muli"/>
              </a:defRPr>
            </a:lvl8pPr>
            <a:lvl9pPr marL="4114800" lvl="8" indent="-304800" rtl="0">
              <a:lnSpc>
                <a:spcPct val="200000"/>
              </a:lnSpc>
              <a:spcBef>
                <a:spcPts val="3200"/>
              </a:spcBef>
              <a:spcAft>
                <a:spcPts val="3200"/>
              </a:spcAft>
              <a:buClr>
                <a:schemeClr val="dk1"/>
              </a:buClr>
              <a:buSzPts val="1200"/>
              <a:buFont typeface="Muli"/>
              <a:buChar char="■"/>
              <a:defRPr sz="1200" b="1">
                <a:solidFill>
                  <a:schemeClr val="dk1"/>
                </a:solidFill>
                <a:latin typeface="Muli"/>
                <a:ea typeface="Muli"/>
                <a:cs typeface="Muli"/>
                <a:sym typeface="Muli"/>
              </a:defRPr>
            </a:lvl9pPr>
          </a:lstStyle>
          <a:p>
            <a:endParaRPr/>
          </a:p>
        </p:txBody>
      </p:sp>
      <p:cxnSp>
        <p:nvCxnSpPr>
          <p:cNvPr id="30" name="Google Shape;30;p5"/>
          <p:cNvCxnSpPr>
            <a:endCxn id="31" idx="1"/>
          </p:cNvCxnSpPr>
          <p:nvPr/>
        </p:nvCxnSpPr>
        <p:spPr>
          <a:xfrm flipH="1">
            <a:off x="17768550" y="1142000"/>
            <a:ext cx="2400" cy="3071400"/>
          </a:xfrm>
          <a:prstGeom prst="straightConnector1">
            <a:avLst/>
          </a:prstGeom>
          <a:noFill/>
          <a:ln w="9525" cap="flat" cmpd="sng">
            <a:solidFill>
              <a:schemeClr val="lt1"/>
            </a:solidFill>
            <a:prstDash val="solid"/>
            <a:round/>
            <a:headEnd type="none" w="med" len="med"/>
            <a:tailEnd type="none" w="med" len="med"/>
          </a:ln>
        </p:spPr>
      </p:cxnSp>
      <p:sp>
        <p:nvSpPr>
          <p:cNvPr id="31" name="Google Shape;31;p5"/>
          <p:cNvSpPr txBox="1"/>
          <p:nvPr/>
        </p:nvSpPr>
        <p:spPr>
          <a:xfrm rot="5400000">
            <a:off x="16897050" y="4789700"/>
            <a:ext cx="1743000" cy="5904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200">
                <a:solidFill>
                  <a:schemeClr val="lt1"/>
                </a:solidFill>
                <a:latin typeface="Nunito Sans"/>
                <a:ea typeface="Nunito Sans"/>
                <a:cs typeface="Nunito Sans"/>
                <a:sym typeface="Nunito Sans"/>
              </a:rPr>
              <a:t>Logical Position</a:t>
            </a:r>
            <a:endParaRPr sz="1200">
              <a:solidFill>
                <a:schemeClr val="lt1"/>
              </a:solidFill>
              <a:latin typeface="Nunito Sans"/>
              <a:ea typeface="Nunito Sans"/>
              <a:cs typeface="Nunito Sans"/>
              <a:sym typeface="Nunito Sans"/>
            </a:endParaRPr>
          </a:p>
        </p:txBody>
      </p:sp>
      <p:cxnSp>
        <p:nvCxnSpPr>
          <p:cNvPr id="32" name="Google Shape;32;p5"/>
          <p:cNvCxnSpPr>
            <a:stCxn id="31" idx="3"/>
          </p:cNvCxnSpPr>
          <p:nvPr/>
        </p:nvCxnSpPr>
        <p:spPr>
          <a:xfrm>
            <a:off x="17768550" y="5956400"/>
            <a:ext cx="0" cy="3880800"/>
          </a:xfrm>
          <a:prstGeom prst="straightConnector1">
            <a:avLst/>
          </a:prstGeom>
          <a:noFill/>
          <a:ln w="9525" cap="flat" cmpd="sng">
            <a:solidFill>
              <a:schemeClr val="lt1"/>
            </a:solidFill>
            <a:prstDash val="solid"/>
            <a:round/>
            <a:headEnd type="none" w="med" len="med"/>
            <a:tailEnd type="none" w="med" len="med"/>
          </a:ln>
        </p:spPr>
      </p:cxnSp>
      <p:pic>
        <p:nvPicPr>
          <p:cNvPr id="33" name="Google Shape;33;p5"/>
          <p:cNvPicPr preferRelativeResize="0"/>
          <p:nvPr/>
        </p:nvPicPr>
        <p:blipFill rotWithShape="1">
          <a:blip r:embed="rId2">
            <a:alphaModFix/>
          </a:blip>
          <a:srcRect t="524" b="524"/>
          <a:stretch/>
        </p:blipFill>
        <p:spPr>
          <a:xfrm>
            <a:off x="17539957" y="323800"/>
            <a:ext cx="457197" cy="522355"/>
          </a:xfrm>
          <a:prstGeom prst="rect">
            <a:avLst/>
          </a:prstGeom>
          <a:noFill/>
          <a:ln>
            <a:noFill/>
          </a:ln>
        </p:spPr>
      </p:pic>
      <p:pic>
        <p:nvPicPr>
          <p:cNvPr id="34" name="Google Shape;34;p5"/>
          <p:cNvPicPr preferRelativeResize="0"/>
          <p:nvPr/>
        </p:nvPicPr>
        <p:blipFill rotWithShape="1">
          <a:blip r:embed="rId3">
            <a:alphaModFix/>
          </a:blip>
          <a:srcRect r="35596"/>
          <a:stretch/>
        </p:blipFill>
        <p:spPr>
          <a:xfrm>
            <a:off x="11160400" y="-54625"/>
            <a:ext cx="7203299" cy="10396250"/>
          </a:xfrm>
          <a:prstGeom prst="rect">
            <a:avLst/>
          </a:prstGeom>
          <a:noFill/>
          <a:ln>
            <a:noFill/>
          </a:ln>
        </p:spPr>
      </p:pic>
      <p:pic>
        <p:nvPicPr>
          <p:cNvPr id="35" name="Google Shape;35;p5"/>
          <p:cNvPicPr preferRelativeResize="0"/>
          <p:nvPr/>
        </p:nvPicPr>
        <p:blipFill>
          <a:blip r:embed="rId4">
            <a:alphaModFix/>
          </a:blip>
          <a:stretch>
            <a:fillRect/>
          </a:stretch>
        </p:blipFill>
        <p:spPr>
          <a:xfrm>
            <a:off x="14668345" y="9435300"/>
            <a:ext cx="2477400" cy="558750"/>
          </a:xfrm>
          <a:prstGeom prst="rect">
            <a:avLst/>
          </a:prstGeom>
          <a:noFill/>
          <a:ln>
            <a:noFill/>
          </a:ln>
        </p:spPr>
      </p:pic>
      <p:pic>
        <p:nvPicPr>
          <p:cNvPr id="36" name="Google Shape;36;p5"/>
          <p:cNvPicPr preferRelativeResize="0"/>
          <p:nvPr/>
        </p:nvPicPr>
        <p:blipFill rotWithShape="1">
          <a:blip r:embed="rId2">
            <a:alphaModFix/>
          </a:blip>
          <a:srcRect t="524" b="524"/>
          <a:stretch/>
        </p:blipFill>
        <p:spPr>
          <a:xfrm>
            <a:off x="17539957" y="9453500"/>
            <a:ext cx="457197" cy="52235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White ">
  <p:cSld name="CUSTOM_1_2">
    <p:spTree>
      <p:nvGrpSpPr>
        <p:cNvPr id="1" name="Shape 37"/>
        <p:cNvGrpSpPr/>
        <p:nvPr/>
      </p:nvGrpSpPr>
      <p:grpSpPr>
        <a:xfrm>
          <a:off x="0" y="0"/>
          <a:ext cx="0" cy="0"/>
          <a:chOff x="0" y="0"/>
          <a:chExt cx="0" cy="0"/>
        </a:xfrm>
      </p:grpSpPr>
      <p:pic>
        <p:nvPicPr>
          <p:cNvPr id="38" name="Google Shape;38;p6"/>
          <p:cNvPicPr preferRelativeResize="0"/>
          <p:nvPr/>
        </p:nvPicPr>
        <p:blipFill rotWithShape="1">
          <a:blip r:embed="rId2">
            <a:alphaModFix/>
          </a:blip>
          <a:srcRect r="35596"/>
          <a:stretch/>
        </p:blipFill>
        <p:spPr>
          <a:xfrm>
            <a:off x="11160400" y="-54625"/>
            <a:ext cx="7203299" cy="10396250"/>
          </a:xfrm>
          <a:prstGeom prst="rect">
            <a:avLst/>
          </a:prstGeom>
          <a:noFill/>
          <a:ln>
            <a:noFill/>
          </a:ln>
        </p:spPr>
      </p:pic>
      <p:sp>
        <p:nvSpPr>
          <p:cNvPr id="39" name="Google Shape;39;p6"/>
          <p:cNvSpPr txBox="1">
            <a:spLocks noGrp="1"/>
          </p:cNvSpPr>
          <p:nvPr>
            <p:ph type="title"/>
          </p:nvPr>
        </p:nvSpPr>
        <p:spPr>
          <a:xfrm>
            <a:off x="1046800" y="1379100"/>
            <a:ext cx="8514600" cy="4206600"/>
          </a:xfrm>
          <a:prstGeom prst="rect">
            <a:avLst/>
          </a:prstGeom>
        </p:spPr>
        <p:txBody>
          <a:bodyPr spcFirstLastPara="1" wrap="square" lIns="182850" tIns="182850" rIns="182850" bIns="182850" anchor="b" anchorCtr="0">
            <a:noAutofit/>
          </a:bodyPr>
          <a:lstStyle>
            <a:lvl1pPr lvl="0" rtl="0">
              <a:spcBef>
                <a:spcPts val="0"/>
              </a:spcBef>
              <a:spcAft>
                <a:spcPts val="0"/>
              </a:spcAft>
              <a:buNone/>
              <a:defRPr sz="7200"/>
            </a:lvl1pPr>
            <a:lvl2pPr lvl="1" rtl="0">
              <a:spcBef>
                <a:spcPts val="0"/>
              </a:spcBef>
              <a:spcAft>
                <a:spcPts val="0"/>
              </a:spcAft>
              <a:buNone/>
              <a:defRPr>
                <a:latin typeface="Nunito Sans"/>
                <a:ea typeface="Nunito Sans"/>
                <a:cs typeface="Nunito Sans"/>
                <a:sym typeface="Nunito Sans"/>
              </a:defRPr>
            </a:lvl2pPr>
            <a:lvl3pPr lvl="2" rtl="0">
              <a:spcBef>
                <a:spcPts val="0"/>
              </a:spcBef>
              <a:spcAft>
                <a:spcPts val="0"/>
              </a:spcAft>
              <a:buNone/>
              <a:defRPr>
                <a:latin typeface="Nunito Sans"/>
                <a:ea typeface="Nunito Sans"/>
                <a:cs typeface="Nunito Sans"/>
                <a:sym typeface="Nunito Sans"/>
              </a:defRPr>
            </a:lvl3pPr>
            <a:lvl4pPr lvl="3" rtl="0">
              <a:spcBef>
                <a:spcPts val="0"/>
              </a:spcBef>
              <a:spcAft>
                <a:spcPts val="0"/>
              </a:spcAft>
              <a:buNone/>
              <a:defRPr>
                <a:latin typeface="Nunito Sans"/>
                <a:ea typeface="Nunito Sans"/>
                <a:cs typeface="Nunito Sans"/>
                <a:sym typeface="Nunito Sans"/>
              </a:defRPr>
            </a:lvl4pPr>
            <a:lvl5pPr lvl="4" rtl="0">
              <a:spcBef>
                <a:spcPts val="0"/>
              </a:spcBef>
              <a:spcAft>
                <a:spcPts val="0"/>
              </a:spcAft>
              <a:buNone/>
              <a:defRPr>
                <a:latin typeface="Nunito Sans"/>
                <a:ea typeface="Nunito Sans"/>
                <a:cs typeface="Nunito Sans"/>
                <a:sym typeface="Nunito Sans"/>
              </a:defRPr>
            </a:lvl5pPr>
            <a:lvl6pPr lvl="5" rtl="0">
              <a:spcBef>
                <a:spcPts val="0"/>
              </a:spcBef>
              <a:spcAft>
                <a:spcPts val="0"/>
              </a:spcAft>
              <a:buNone/>
              <a:defRPr>
                <a:latin typeface="Nunito Sans"/>
                <a:ea typeface="Nunito Sans"/>
                <a:cs typeface="Nunito Sans"/>
                <a:sym typeface="Nunito Sans"/>
              </a:defRPr>
            </a:lvl6pPr>
            <a:lvl7pPr lvl="6" rtl="0">
              <a:spcBef>
                <a:spcPts val="0"/>
              </a:spcBef>
              <a:spcAft>
                <a:spcPts val="0"/>
              </a:spcAft>
              <a:buNone/>
              <a:defRPr>
                <a:latin typeface="Nunito Sans"/>
                <a:ea typeface="Nunito Sans"/>
                <a:cs typeface="Nunito Sans"/>
                <a:sym typeface="Nunito Sans"/>
              </a:defRPr>
            </a:lvl7pPr>
            <a:lvl8pPr lvl="7" rtl="0">
              <a:spcBef>
                <a:spcPts val="0"/>
              </a:spcBef>
              <a:spcAft>
                <a:spcPts val="0"/>
              </a:spcAft>
              <a:buNone/>
              <a:defRPr>
                <a:latin typeface="Nunito Sans"/>
                <a:ea typeface="Nunito Sans"/>
                <a:cs typeface="Nunito Sans"/>
                <a:sym typeface="Nunito Sans"/>
              </a:defRPr>
            </a:lvl8pPr>
            <a:lvl9pPr lvl="8" rtl="0">
              <a:spcBef>
                <a:spcPts val="0"/>
              </a:spcBef>
              <a:spcAft>
                <a:spcPts val="0"/>
              </a:spcAft>
              <a:buNone/>
              <a:defRPr>
                <a:latin typeface="Nunito Sans"/>
                <a:ea typeface="Nunito Sans"/>
                <a:cs typeface="Nunito Sans"/>
                <a:sym typeface="Nunito Sans"/>
              </a:defRPr>
            </a:lvl9pPr>
          </a:lstStyle>
          <a:p>
            <a:endParaRPr/>
          </a:p>
        </p:txBody>
      </p:sp>
      <p:sp>
        <p:nvSpPr>
          <p:cNvPr id="40" name="Google Shape;40;p6"/>
          <p:cNvSpPr txBox="1">
            <a:spLocks noGrp="1"/>
          </p:cNvSpPr>
          <p:nvPr>
            <p:ph type="subTitle" idx="1"/>
          </p:nvPr>
        </p:nvSpPr>
        <p:spPr>
          <a:xfrm>
            <a:off x="1046800" y="5724650"/>
            <a:ext cx="8514600" cy="2650800"/>
          </a:xfrm>
          <a:prstGeom prst="rect">
            <a:avLst/>
          </a:prstGeom>
        </p:spPr>
        <p:txBody>
          <a:bodyPr spcFirstLastPara="1" wrap="square" lIns="182850" tIns="182850" rIns="182850" bIns="182850" anchor="t" anchorCtr="0">
            <a:noAutofit/>
          </a:bodyPr>
          <a:lstStyle>
            <a:lvl1pPr lvl="0" rtl="0">
              <a:spcBef>
                <a:spcPts val="0"/>
              </a:spcBef>
              <a:spcAft>
                <a:spcPts val="0"/>
              </a:spcAft>
              <a:buNone/>
              <a:defRPr>
                <a:latin typeface="Muli"/>
                <a:ea typeface="Muli"/>
                <a:cs typeface="Muli"/>
                <a:sym typeface="Muli"/>
              </a:defRPr>
            </a:lvl1pPr>
            <a:lvl2pPr lvl="1" rtl="0">
              <a:spcBef>
                <a:spcPts val="3200"/>
              </a:spcBef>
              <a:spcAft>
                <a:spcPts val="0"/>
              </a:spcAft>
              <a:buNone/>
              <a:defRPr>
                <a:latin typeface="Muli"/>
                <a:ea typeface="Muli"/>
                <a:cs typeface="Muli"/>
                <a:sym typeface="Muli"/>
              </a:defRPr>
            </a:lvl2pPr>
            <a:lvl3pPr lvl="2" rtl="0">
              <a:spcBef>
                <a:spcPts val="3200"/>
              </a:spcBef>
              <a:spcAft>
                <a:spcPts val="0"/>
              </a:spcAft>
              <a:buNone/>
              <a:defRPr>
                <a:latin typeface="Muli"/>
                <a:ea typeface="Muli"/>
                <a:cs typeface="Muli"/>
                <a:sym typeface="Muli"/>
              </a:defRPr>
            </a:lvl3pPr>
            <a:lvl4pPr lvl="3" rtl="0">
              <a:spcBef>
                <a:spcPts val="3200"/>
              </a:spcBef>
              <a:spcAft>
                <a:spcPts val="0"/>
              </a:spcAft>
              <a:buNone/>
              <a:defRPr>
                <a:latin typeface="Muli"/>
                <a:ea typeface="Muli"/>
                <a:cs typeface="Muli"/>
                <a:sym typeface="Muli"/>
              </a:defRPr>
            </a:lvl4pPr>
            <a:lvl5pPr lvl="4" rtl="0">
              <a:spcBef>
                <a:spcPts val="3200"/>
              </a:spcBef>
              <a:spcAft>
                <a:spcPts val="0"/>
              </a:spcAft>
              <a:buNone/>
              <a:defRPr>
                <a:latin typeface="Muli"/>
                <a:ea typeface="Muli"/>
                <a:cs typeface="Muli"/>
                <a:sym typeface="Muli"/>
              </a:defRPr>
            </a:lvl5pPr>
            <a:lvl6pPr lvl="5" rtl="0">
              <a:spcBef>
                <a:spcPts val="3200"/>
              </a:spcBef>
              <a:spcAft>
                <a:spcPts val="0"/>
              </a:spcAft>
              <a:buNone/>
              <a:defRPr>
                <a:latin typeface="Muli"/>
                <a:ea typeface="Muli"/>
                <a:cs typeface="Muli"/>
                <a:sym typeface="Muli"/>
              </a:defRPr>
            </a:lvl6pPr>
            <a:lvl7pPr lvl="6" rtl="0">
              <a:spcBef>
                <a:spcPts val="3200"/>
              </a:spcBef>
              <a:spcAft>
                <a:spcPts val="0"/>
              </a:spcAft>
              <a:buNone/>
              <a:defRPr>
                <a:latin typeface="Muli"/>
                <a:ea typeface="Muli"/>
                <a:cs typeface="Muli"/>
                <a:sym typeface="Muli"/>
              </a:defRPr>
            </a:lvl7pPr>
            <a:lvl8pPr lvl="7" rtl="0">
              <a:spcBef>
                <a:spcPts val="3200"/>
              </a:spcBef>
              <a:spcAft>
                <a:spcPts val="0"/>
              </a:spcAft>
              <a:buNone/>
              <a:defRPr>
                <a:latin typeface="Muli"/>
                <a:ea typeface="Muli"/>
                <a:cs typeface="Muli"/>
                <a:sym typeface="Muli"/>
              </a:defRPr>
            </a:lvl8pPr>
            <a:lvl9pPr lvl="8" rtl="0">
              <a:spcBef>
                <a:spcPts val="3200"/>
              </a:spcBef>
              <a:spcAft>
                <a:spcPts val="3200"/>
              </a:spcAft>
              <a:buNone/>
              <a:defRPr>
                <a:latin typeface="Muli"/>
                <a:ea typeface="Muli"/>
                <a:cs typeface="Muli"/>
                <a:sym typeface="Muli"/>
              </a:defRPr>
            </a:lvl9pPr>
          </a:lstStyle>
          <a:p>
            <a:endParaRPr/>
          </a:p>
        </p:txBody>
      </p:sp>
      <p:pic>
        <p:nvPicPr>
          <p:cNvPr id="41" name="Google Shape;41;p6"/>
          <p:cNvPicPr preferRelativeResize="0"/>
          <p:nvPr/>
        </p:nvPicPr>
        <p:blipFill rotWithShape="1">
          <a:blip r:embed="rId3">
            <a:alphaModFix/>
          </a:blip>
          <a:srcRect t="524" b="524"/>
          <a:stretch/>
        </p:blipFill>
        <p:spPr>
          <a:xfrm>
            <a:off x="17539957" y="9453500"/>
            <a:ext cx="457197" cy="522355"/>
          </a:xfrm>
          <a:prstGeom prst="rect">
            <a:avLst/>
          </a:prstGeom>
          <a:noFill/>
          <a:ln>
            <a:noFill/>
          </a:ln>
        </p:spPr>
      </p:pic>
      <p:pic>
        <p:nvPicPr>
          <p:cNvPr id="42" name="Google Shape;42;p6"/>
          <p:cNvPicPr preferRelativeResize="0"/>
          <p:nvPr/>
        </p:nvPicPr>
        <p:blipFill>
          <a:blip r:embed="rId4">
            <a:alphaModFix/>
          </a:blip>
          <a:stretch>
            <a:fillRect/>
          </a:stretch>
        </p:blipFill>
        <p:spPr>
          <a:xfrm rot="-5400000">
            <a:off x="16425970" y="1331400"/>
            <a:ext cx="2477400" cy="5587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Blue">
  <p:cSld name="CUSTOM_1_1">
    <p:bg>
      <p:bgPr>
        <a:noFill/>
        <a:effectLst/>
      </p:bgPr>
    </p:bg>
    <p:spTree>
      <p:nvGrpSpPr>
        <p:cNvPr id="1" name="Shape 43"/>
        <p:cNvGrpSpPr/>
        <p:nvPr/>
      </p:nvGrpSpPr>
      <p:grpSpPr>
        <a:xfrm>
          <a:off x="0" y="0"/>
          <a:ext cx="0" cy="0"/>
          <a:chOff x="0" y="0"/>
          <a:chExt cx="0" cy="0"/>
        </a:xfrm>
      </p:grpSpPr>
      <p:sp>
        <p:nvSpPr>
          <p:cNvPr id="44" name="Google Shape;44;p7"/>
          <p:cNvSpPr/>
          <p:nvPr/>
        </p:nvSpPr>
        <p:spPr>
          <a:xfrm>
            <a:off x="-17050" y="-51175"/>
            <a:ext cx="3002400" cy="10396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5" name="Google Shape;45;p7"/>
          <p:cNvPicPr preferRelativeResize="0"/>
          <p:nvPr/>
        </p:nvPicPr>
        <p:blipFill rotWithShape="1">
          <a:blip r:embed="rId2">
            <a:alphaModFix/>
          </a:blip>
          <a:srcRect l="-1645" r="60"/>
          <a:stretch/>
        </p:blipFill>
        <p:spPr>
          <a:xfrm rot="10800000">
            <a:off x="2750466" y="-54625"/>
            <a:ext cx="11361774" cy="10396250"/>
          </a:xfrm>
          <a:prstGeom prst="rect">
            <a:avLst/>
          </a:prstGeom>
          <a:noFill/>
          <a:ln>
            <a:noFill/>
          </a:ln>
        </p:spPr>
      </p:pic>
      <p:sp>
        <p:nvSpPr>
          <p:cNvPr id="46" name="Google Shape;46;p7"/>
          <p:cNvSpPr txBox="1">
            <a:spLocks noGrp="1"/>
          </p:cNvSpPr>
          <p:nvPr>
            <p:ph type="title"/>
          </p:nvPr>
        </p:nvSpPr>
        <p:spPr>
          <a:xfrm>
            <a:off x="1046800" y="1379100"/>
            <a:ext cx="8514600" cy="4206600"/>
          </a:xfrm>
          <a:prstGeom prst="rect">
            <a:avLst/>
          </a:prstGeom>
        </p:spPr>
        <p:txBody>
          <a:bodyPr spcFirstLastPara="1" wrap="square" lIns="182850" tIns="182850" rIns="182850" bIns="182850" anchor="b" anchorCtr="0">
            <a:noAutofit/>
          </a:bodyPr>
          <a:lstStyle>
            <a:lvl1pPr lvl="0" rtl="0">
              <a:spcBef>
                <a:spcPts val="0"/>
              </a:spcBef>
              <a:spcAft>
                <a:spcPts val="0"/>
              </a:spcAft>
              <a:buNone/>
              <a:defRPr sz="7200">
                <a:solidFill>
                  <a:schemeClr val="lt1"/>
                </a:solidFill>
              </a:defRPr>
            </a:lvl1pPr>
            <a:lvl2pPr lvl="1" rtl="0">
              <a:spcBef>
                <a:spcPts val="0"/>
              </a:spcBef>
              <a:spcAft>
                <a:spcPts val="0"/>
              </a:spcAft>
              <a:buNone/>
              <a:defRPr>
                <a:solidFill>
                  <a:schemeClr val="lt1"/>
                </a:solidFill>
                <a:latin typeface="Nunito Sans"/>
                <a:ea typeface="Nunito Sans"/>
                <a:cs typeface="Nunito Sans"/>
                <a:sym typeface="Nunito Sans"/>
              </a:defRPr>
            </a:lvl2pPr>
            <a:lvl3pPr lvl="2" rtl="0">
              <a:spcBef>
                <a:spcPts val="0"/>
              </a:spcBef>
              <a:spcAft>
                <a:spcPts val="0"/>
              </a:spcAft>
              <a:buNone/>
              <a:defRPr>
                <a:solidFill>
                  <a:schemeClr val="lt1"/>
                </a:solidFill>
                <a:latin typeface="Nunito Sans"/>
                <a:ea typeface="Nunito Sans"/>
                <a:cs typeface="Nunito Sans"/>
                <a:sym typeface="Nunito Sans"/>
              </a:defRPr>
            </a:lvl3pPr>
            <a:lvl4pPr lvl="3" rtl="0">
              <a:spcBef>
                <a:spcPts val="0"/>
              </a:spcBef>
              <a:spcAft>
                <a:spcPts val="0"/>
              </a:spcAft>
              <a:buNone/>
              <a:defRPr>
                <a:solidFill>
                  <a:schemeClr val="lt1"/>
                </a:solidFill>
                <a:latin typeface="Nunito Sans"/>
                <a:ea typeface="Nunito Sans"/>
                <a:cs typeface="Nunito Sans"/>
                <a:sym typeface="Nunito Sans"/>
              </a:defRPr>
            </a:lvl4pPr>
            <a:lvl5pPr lvl="4" rtl="0">
              <a:spcBef>
                <a:spcPts val="0"/>
              </a:spcBef>
              <a:spcAft>
                <a:spcPts val="0"/>
              </a:spcAft>
              <a:buNone/>
              <a:defRPr>
                <a:solidFill>
                  <a:schemeClr val="lt1"/>
                </a:solidFill>
                <a:latin typeface="Nunito Sans"/>
                <a:ea typeface="Nunito Sans"/>
                <a:cs typeface="Nunito Sans"/>
                <a:sym typeface="Nunito Sans"/>
              </a:defRPr>
            </a:lvl5pPr>
            <a:lvl6pPr lvl="5" rtl="0">
              <a:spcBef>
                <a:spcPts val="0"/>
              </a:spcBef>
              <a:spcAft>
                <a:spcPts val="0"/>
              </a:spcAft>
              <a:buNone/>
              <a:defRPr>
                <a:solidFill>
                  <a:schemeClr val="lt1"/>
                </a:solidFill>
                <a:latin typeface="Nunito Sans"/>
                <a:ea typeface="Nunito Sans"/>
                <a:cs typeface="Nunito Sans"/>
                <a:sym typeface="Nunito Sans"/>
              </a:defRPr>
            </a:lvl6pPr>
            <a:lvl7pPr lvl="6" rtl="0">
              <a:spcBef>
                <a:spcPts val="0"/>
              </a:spcBef>
              <a:spcAft>
                <a:spcPts val="0"/>
              </a:spcAft>
              <a:buNone/>
              <a:defRPr>
                <a:solidFill>
                  <a:schemeClr val="lt1"/>
                </a:solidFill>
                <a:latin typeface="Nunito Sans"/>
                <a:ea typeface="Nunito Sans"/>
                <a:cs typeface="Nunito Sans"/>
                <a:sym typeface="Nunito Sans"/>
              </a:defRPr>
            </a:lvl7pPr>
            <a:lvl8pPr lvl="7" rtl="0">
              <a:spcBef>
                <a:spcPts val="0"/>
              </a:spcBef>
              <a:spcAft>
                <a:spcPts val="0"/>
              </a:spcAft>
              <a:buNone/>
              <a:defRPr>
                <a:solidFill>
                  <a:schemeClr val="lt1"/>
                </a:solidFill>
                <a:latin typeface="Nunito Sans"/>
                <a:ea typeface="Nunito Sans"/>
                <a:cs typeface="Nunito Sans"/>
                <a:sym typeface="Nunito Sans"/>
              </a:defRPr>
            </a:lvl8pPr>
            <a:lvl9pPr lvl="8" rtl="0">
              <a:spcBef>
                <a:spcPts val="0"/>
              </a:spcBef>
              <a:spcAft>
                <a:spcPts val="0"/>
              </a:spcAft>
              <a:buNone/>
              <a:defRPr>
                <a:solidFill>
                  <a:schemeClr val="lt1"/>
                </a:solidFill>
                <a:latin typeface="Nunito Sans"/>
                <a:ea typeface="Nunito Sans"/>
                <a:cs typeface="Nunito Sans"/>
                <a:sym typeface="Nunito Sans"/>
              </a:defRPr>
            </a:lvl9pPr>
          </a:lstStyle>
          <a:p>
            <a:endParaRPr/>
          </a:p>
        </p:txBody>
      </p:sp>
      <p:sp>
        <p:nvSpPr>
          <p:cNvPr id="47" name="Google Shape;47;p7"/>
          <p:cNvSpPr txBox="1">
            <a:spLocks noGrp="1"/>
          </p:cNvSpPr>
          <p:nvPr>
            <p:ph type="subTitle" idx="1"/>
          </p:nvPr>
        </p:nvSpPr>
        <p:spPr>
          <a:xfrm>
            <a:off x="1046800" y="5724650"/>
            <a:ext cx="8514600" cy="2650800"/>
          </a:xfrm>
          <a:prstGeom prst="rect">
            <a:avLst/>
          </a:prstGeom>
        </p:spPr>
        <p:txBody>
          <a:bodyPr spcFirstLastPara="1" wrap="square" lIns="182850" tIns="182850" rIns="182850" bIns="182850" anchor="t" anchorCtr="0">
            <a:noAutofit/>
          </a:bodyPr>
          <a:lstStyle>
            <a:lvl1pPr lvl="0" rtl="0">
              <a:spcBef>
                <a:spcPts val="0"/>
              </a:spcBef>
              <a:spcAft>
                <a:spcPts val="0"/>
              </a:spcAft>
              <a:buNone/>
              <a:defRPr>
                <a:solidFill>
                  <a:schemeClr val="lt1"/>
                </a:solidFill>
                <a:latin typeface="Muli"/>
                <a:ea typeface="Muli"/>
                <a:cs typeface="Muli"/>
                <a:sym typeface="Muli"/>
              </a:defRPr>
            </a:lvl1pPr>
            <a:lvl2pPr lvl="1" rtl="0">
              <a:spcBef>
                <a:spcPts val="3200"/>
              </a:spcBef>
              <a:spcAft>
                <a:spcPts val="0"/>
              </a:spcAft>
              <a:buNone/>
              <a:defRPr>
                <a:solidFill>
                  <a:schemeClr val="lt1"/>
                </a:solidFill>
                <a:latin typeface="Muli"/>
                <a:ea typeface="Muli"/>
                <a:cs typeface="Muli"/>
                <a:sym typeface="Muli"/>
              </a:defRPr>
            </a:lvl2pPr>
            <a:lvl3pPr lvl="2" rtl="0">
              <a:spcBef>
                <a:spcPts val="3200"/>
              </a:spcBef>
              <a:spcAft>
                <a:spcPts val="0"/>
              </a:spcAft>
              <a:buNone/>
              <a:defRPr>
                <a:solidFill>
                  <a:schemeClr val="lt1"/>
                </a:solidFill>
                <a:latin typeface="Muli"/>
                <a:ea typeface="Muli"/>
                <a:cs typeface="Muli"/>
                <a:sym typeface="Muli"/>
              </a:defRPr>
            </a:lvl3pPr>
            <a:lvl4pPr lvl="3" rtl="0">
              <a:spcBef>
                <a:spcPts val="3200"/>
              </a:spcBef>
              <a:spcAft>
                <a:spcPts val="0"/>
              </a:spcAft>
              <a:buNone/>
              <a:defRPr>
                <a:solidFill>
                  <a:schemeClr val="lt1"/>
                </a:solidFill>
                <a:latin typeface="Muli"/>
                <a:ea typeface="Muli"/>
                <a:cs typeface="Muli"/>
                <a:sym typeface="Muli"/>
              </a:defRPr>
            </a:lvl4pPr>
            <a:lvl5pPr lvl="4" rtl="0">
              <a:spcBef>
                <a:spcPts val="3200"/>
              </a:spcBef>
              <a:spcAft>
                <a:spcPts val="0"/>
              </a:spcAft>
              <a:buNone/>
              <a:defRPr>
                <a:solidFill>
                  <a:schemeClr val="lt1"/>
                </a:solidFill>
                <a:latin typeface="Muli"/>
                <a:ea typeface="Muli"/>
                <a:cs typeface="Muli"/>
                <a:sym typeface="Muli"/>
              </a:defRPr>
            </a:lvl5pPr>
            <a:lvl6pPr lvl="5" rtl="0">
              <a:spcBef>
                <a:spcPts val="3200"/>
              </a:spcBef>
              <a:spcAft>
                <a:spcPts val="0"/>
              </a:spcAft>
              <a:buNone/>
              <a:defRPr>
                <a:solidFill>
                  <a:schemeClr val="lt1"/>
                </a:solidFill>
                <a:latin typeface="Muli"/>
                <a:ea typeface="Muli"/>
                <a:cs typeface="Muli"/>
                <a:sym typeface="Muli"/>
              </a:defRPr>
            </a:lvl6pPr>
            <a:lvl7pPr lvl="6" rtl="0">
              <a:spcBef>
                <a:spcPts val="3200"/>
              </a:spcBef>
              <a:spcAft>
                <a:spcPts val="0"/>
              </a:spcAft>
              <a:buNone/>
              <a:defRPr>
                <a:solidFill>
                  <a:schemeClr val="lt1"/>
                </a:solidFill>
                <a:latin typeface="Muli"/>
                <a:ea typeface="Muli"/>
                <a:cs typeface="Muli"/>
                <a:sym typeface="Muli"/>
              </a:defRPr>
            </a:lvl7pPr>
            <a:lvl8pPr lvl="7" rtl="0">
              <a:spcBef>
                <a:spcPts val="3200"/>
              </a:spcBef>
              <a:spcAft>
                <a:spcPts val="0"/>
              </a:spcAft>
              <a:buNone/>
              <a:defRPr>
                <a:solidFill>
                  <a:schemeClr val="lt1"/>
                </a:solidFill>
                <a:latin typeface="Muli"/>
                <a:ea typeface="Muli"/>
                <a:cs typeface="Muli"/>
                <a:sym typeface="Muli"/>
              </a:defRPr>
            </a:lvl8pPr>
            <a:lvl9pPr lvl="8" rtl="0">
              <a:spcBef>
                <a:spcPts val="3200"/>
              </a:spcBef>
              <a:spcAft>
                <a:spcPts val="3200"/>
              </a:spcAft>
              <a:buNone/>
              <a:defRPr>
                <a:solidFill>
                  <a:schemeClr val="lt1"/>
                </a:solidFill>
                <a:latin typeface="Muli"/>
                <a:ea typeface="Muli"/>
                <a:cs typeface="Muli"/>
                <a:sym typeface="Muli"/>
              </a:defRPr>
            </a:lvl9pPr>
          </a:lstStyle>
          <a:p>
            <a:endParaRPr/>
          </a:p>
        </p:txBody>
      </p:sp>
      <p:pic>
        <p:nvPicPr>
          <p:cNvPr id="48" name="Google Shape;48;p7"/>
          <p:cNvPicPr preferRelativeResize="0"/>
          <p:nvPr/>
        </p:nvPicPr>
        <p:blipFill rotWithShape="1">
          <a:blip r:embed="rId3">
            <a:alphaModFix/>
          </a:blip>
          <a:srcRect t="524" b="524"/>
          <a:stretch/>
        </p:blipFill>
        <p:spPr>
          <a:xfrm>
            <a:off x="1383448" y="8693199"/>
            <a:ext cx="731521" cy="835757"/>
          </a:xfrm>
          <a:prstGeom prst="rect">
            <a:avLst/>
          </a:prstGeom>
          <a:noFill/>
          <a:ln>
            <a:noFill/>
          </a:ln>
        </p:spPr>
      </p:pic>
      <p:pic>
        <p:nvPicPr>
          <p:cNvPr id="49" name="Google Shape;49;p7"/>
          <p:cNvPicPr preferRelativeResize="0"/>
          <p:nvPr/>
        </p:nvPicPr>
        <p:blipFill>
          <a:blip r:embed="rId4">
            <a:alphaModFix/>
          </a:blip>
          <a:stretch>
            <a:fillRect/>
          </a:stretch>
        </p:blipFill>
        <p:spPr>
          <a:xfrm>
            <a:off x="357975" y="283150"/>
            <a:ext cx="2494525" cy="56261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GBar">
  <p:cSld name="CUSTOM_1_1_1">
    <p:bg>
      <p:bgPr>
        <a:solidFill>
          <a:schemeClr val="lt1"/>
        </a:solidFill>
        <a:effectLst/>
      </p:bgPr>
    </p:bg>
    <p:spTree>
      <p:nvGrpSpPr>
        <p:cNvPr id="1" name="Shape 50"/>
        <p:cNvGrpSpPr/>
        <p:nvPr/>
      </p:nvGrpSpPr>
      <p:grpSpPr>
        <a:xfrm>
          <a:off x="0" y="0"/>
          <a:ext cx="0" cy="0"/>
          <a:chOff x="0" y="0"/>
          <a:chExt cx="0" cy="0"/>
        </a:xfrm>
      </p:grpSpPr>
      <p:pic>
        <p:nvPicPr>
          <p:cNvPr id="51" name="Google Shape;51;p8"/>
          <p:cNvPicPr preferRelativeResize="0"/>
          <p:nvPr/>
        </p:nvPicPr>
        <p:blipFill>
          <a:blip r:embed="rId2">
            <a:alphaModFix/>
          </a:blip>
          <a:stretch>
            <a:fillRect/>
          </a:stretch>
        </p:blipFill>
        <p:spPr>
          <a:xfrm>
            <a:off x="1" y="2226600"/>
            <a:ext cx="10810010" cy="5478899"/>
          </a:xfrm>
          <a:prstGeom prst="rect">
            <a:avLst/>
          </a:prstGeom>
          <a:noFill/>
          <a:ln>
            <a:noFill/>
          </a:ln>
        </p:spPr>
      </p:pic>
      <p:sp>
        <p:nvSpPr>
          <p:cNvPr id="52" name="Google Shape;52;p8"/>
          <p:cNvSpPr txBox="1">
            <a:spLocks noGrp="1"/>
          </p:cNvSpPr>
          <p:nvPr>
            <p:ph type="title"/>
          </p:nvPr>
        </p:nvSpPr>
        <p:spPr>
          <a:xfrm>
            <a:off x="1046800" y="1379100"/>
            <a:ext cx="8514600" cy="4206600"/>
          </a:xfrm>
          <a:prstGeom prst="rect">
            <a:avLst/>
          </a:prstGeom>
        </p:spPr>
        <p:txBody>
          <a:bodyPr spcFirstLastPara="1" wrap="square" lIns="182850" tIns="182850" rIns="182850" bIns="182850" anchor="b" anchorCtr="0">
            <a:noAutofit/>
          </a:bodyPr>
          <a:lstStyle>
            <a:lvl1pPr lvl="0" rtl="0">
              <a:spcBef>
                <a:spcPts val="0"/>
              </a:spcBef>
              <a:spcAft>
                <a:spcPts val="0"/>
              </a:spcAft>
              <a:buNone/>
              <a:defRPr sz="7200">
                <a:solidFill>
                  <a:schemeClr val="lt1"/>
                </a:solidFill>
              </a:defRPr>
            </a:lvl1pPr>
            <a:lvl2pPr lvl="1" rtl="0">
              <a:spcBef>
                <a:spcPts val="0"/>
              </a:spcBef>
              <a:spcAft>
                <a:spcPts val="0"/>
              </a:spcAft>
              <a:buNone/>
              <a:defRPr>
                <a:solidFill>
                  <a:schemeClr val="lt1"/>
                </a:solidFill>
                <a:latin typeface="Nunito Sans"/>
                <a:ea typeface="Nunito Sans"/>
                <a:cs typeface="Nunito Sans"/>
                <a:sym typeface="Nunito Sans"/>
              </a:defRPr>
            </a:lvl2pPr>
            <a:lvl3pPr lvl="2" rtl="0">
              <a:spcBef>
                <a:spcPts val="0"/>
              </a:spcBef>
              <a:spcAft>
                <a:spcPts val="0"/>
              </a:spcAft>
              <a:buNone/>
              <a:defRPr>
                <a:solidFill>
                  <a:schemeClr val="lt1"/>
                </a:solidFill>
                <a:latin typeface="Nunito Sans"/>
                <a:ea typeface="Nunito Sans"/>
                <a:cs typeface="Nunito Sans"/>
                <a:sym typeface="Nunito Sans"/>
              </a:defRPr>
            </a:lvl3pPr>
            <a:lvl4pPr lvl="3" rtl="0">
              <a:spcBef>
                <a:spcPts val="0"/>
              </a:spcBef>
              <a:spcAft>
                <a:spcPts val="0"/>
              </a:spcAft>
              <a:buNone/>
              <a:defRPr>
                <a:solidFill>
                  <a:schemeClr val="lt1"/>
                </a:solidFill>
                <a:latin typeface="Nunito Sans"/>
                <a:ea typeface="Nunito Sans"/>
                <a:cs typeface="Nunito Sans"/>
                <a:sym typeface="Nunito Sans"/>
              </a:defRPr>
            </a:lvl4pPr>
            <a:lvl5pPr lvl="4" rtl="0">
              <a:spcBef>
                <a:spcPts val="0"/>
              </a:spcBef>
              <a:spcAft>
                <a:spcPts val="0"/>
              </a:spcAft>
              <a:buNone/>
              <a:defRPr>
                <a:solidFill>
                  <a:schemeClr val="lt1"/>
                </a:solidFill>
                <a:latin typeface="Nunito Sans"/>
                <a:ea typeface="Nunito Sans"/>
                <a:cs typeface="Nunito Sans"/>
                <a:sym typeface="Nunito Sans"/>
              </a:defRPr>
            </a:lvl5pPr>
            <a:lvl6pPr lvl="5" rtl="0">
              <a:spcBef>
                <a:spcPts val="0"/>
              </a:spcBef>
              <a:spcAft>
                <a:spcPts val="0"/>
              </a:spcAft>
              <a:buNone/>
              <a:defRPr>
                <a:solidFill>
                  <a:schemeClr val="lt1"/>
                </a:solidFill>
                <a:latin typeface="Nunito Sans"/>
                <a:ea typeface="Nunito Sans"/>
                <a:cs typeface="Nunito Sans"/>
                <a:sym typeface="Nunito Sans"/>
              </a:defRPr>
            </a:lvl6pPr>
            <a:lvl7pPr lvl="6" rtl="0">
              <a:spcBef>
                <a:spcPts val="0"/>
              </a:spcBef>
              <a:spcAft>
                <a:spcPts val="0"/>
              </a:spcAft>
              <a:buNone/>
              <a:defRPr>
                <a:solidFill>
                  <a:schemeClr val="lt1"/>
                </a:solidFill>
                <a:latin typeface="Nunito Sans"/>
                <a:ea typeface="Nunito Sans"/>
                <a:cs typeface="Nunito Sans"/>
                <a:sym typeface="Nunito Sans"/>
              </a:defRPr>
            </a:lvl7pPr>
            <a:lvl8pPr lvl="7" rtl="0">
              <a:spcBef>
                <a:spcPts val="0"/>
              </a:spcBef>
              <a:spcAft>
                <a:spcPts val="0"/>
              </a:spcAft>
              <a:buNone/>
              <a:defRPr>
                <a:solidFill>
                  <a:schemeClr val="lt1"/>
                </a:solidFill>
                <a:latin typeface="Nunito Sans"/>
                <a:ea typeface="Nunito Sans"/>
                <a:cs typeface="Nunito Sans"/>
                <a:sym typeface="Nunito Sans"/>
              </a:defRPr>
            </a:lvl8pPr>
            <a:lvl9pPr lvl="8" rtl="0">
              <a:spcBef>
                <a:spcPts val="0"/>
              </a:spcBef>
              <a:spcAft>
                <a:spcPts val="0"/>
              </a:spcAft>
              <a:buNone/>
              <a:defRPr>
                <a:solidFill>
                  <a:schemeClr val="lt1"/>
                </a:solidFill>
                <a:latin typeface="Nunito Sans"/>
                <a:ea typeface="Nunito Sans"/>
                <a:cs typeface="Nunito Sans"/>
                <a:sym typeface="Nunito Sans"/>
              </a:defRPr>
            </a:lvl9pPr>
          </a:lstStyle>
          <a:p>
            <a:endParaRPr/>
          </a:p>
        </p:txBody>
      </p:sp>
      <p:sp>
        <p:nvSpPr>
          <p:cNvPr id="53" name="Google Shape;53;p8"/>
          <p:cNvSpPr txBox="1">
            <a:spLocks noGrp="1"/>
          </p:cNvSpPr>
          <p:nvPr>
            <p:ph type="subTitle" idx="1"/>
          </p:nvPr>
        </p:nvSpPr>
        <p:spPr>
          <a:xfrm>
            <a:off x="1046800" y="5724650"/>
            <a:ext cx="8514600" cy="2650800"/>
          </a:xfrm>
          <a:prstGeom prst="rect">
            <a:avLst/>
          </a:prstGeom>
        </p:spPr>
        <p:txBody>
          <a:bodyPr spcFirstLastPara="1" wrap="square" lIns="182850" tIns="182850" rIns="182850" bIns="182850" anchor="t" anchorCtr="0">
            <a:noAutofit/>
          </a:bodyPr>
          <a:lstStyle>
            <a:lvl1pPr lvl="0" rtl="0">
              <a:spcBef>
                <a:spcPts val="0"/>
              </a:spcBef>
              <a:spcAft>
                <a:spcPts val="0"/>
              </a:spcAft>
              <a:buNone/>
              <a:defRPr>
                <a:solidFill>
                  <a:schemeClr val="lt1"/>
                </a:solidFill>
                <a:latin typeface="Muli"/>
                <a:ea typeface="Muli"/>
                <a:cs typeface="Muli"/>
                <a:sym typeface="Muli"/>
              </a:defRPr>
            </a:lvl1pPr>
            <a:lvl2pPr lvl="1" rtl="0">
              <a:spcBef>
                <a:spcPts val="3200"/>
              </a:spcBef>
              <a:spcAft>
                <a:spcPts val="0"/>
              </a:spcAft>
              <a:buNone/>
              <a:defRPr>
                <a:solidFill>
                  <a:schemeClr val="lt1"/>
                </a:solidFill>
                <a:latin typeface="Muli"/>
                <a:ea typeface="Muli"/>
                <a:cs typeface="Muli"/>
                <a:sym typeface="Muli"/>
              </a:defRPr>
            </a:lvl2pPr>
            <a:lvl3pPr lvl="2" rtl="0">
              <a:spcBef>
                <a:spcPts val="3200"/>
              </a:spcBef>
              <a:spcAft>
                <a:spcPts val="0"/>
              </a:spcAft>
              <a:buNone/>
              <a:defRPr>
                <a:solidFill>
                  <a:schemeClr val="lt1"/>
                </a:solidFill>
                <a:latin typeface="Muli"/>
                <a:ea typeface="Muli"/>
                <a:cs typeface="Muli"/>
                <a:sym typeface="Muli"/>
              </a:defRPr>
            </a:lvl3pPr>
            <a:lvl4pPr lvl="3" rtl="0">
              <a:spcBef>
                <a:spcPts val="3200"/>
              </a:spcBef>
              <a:spcAft>
                <a:spcPts val="0"/>
              </a:spcAft>
              <a:buNone/>
              <a:defRPr>
                <a:solidFill>
                  <a:schemeClr val="lt1"/>
                </a:solidFill>
                <a:latin typeface="Muli"/>
                <a:ea typeface="Muli"/>
                <a:cs typeface="Muli"/>
                <a:sym typeface="Muli"/>
              </a:defRPr>
            </a:lvl4pPr>
            <a:lvl5pPr lvl="4" rtl="0">
              <a:spcBef>
                <a:spcPts val="3200"/>
              </a:spcBef>
              <a:spcAft>
                <a:spcPts val="0"/>
              </a:spcAft>
              <a:buNone/>
              <a:defRPr>
                <a:solidFill>
                  <a:schemeClr val="lt1"/>
                </a:solidFill>
                <a:latin typeface="Muli"/>
                <a:ea typeface="Muli"/>
                <a:cs typeface="Muli"/>
                <a:sym typeface="Muli"/>
              </a:defRPr>
            </a:lvl5pPr>
            <a:lvl6pPr lvl="5" rtl="0">
              <a:spcBef>
                <a:spcPts val="3200"/>
              </a:spcBef>
              <a:spcAft>
                <a:spcPts val="0"/>
              </a:spcAft>
              <a:buNone/>
              <a:defRPr>
                <a:solidFill>
                  <a:schemeClr val="lt1"/>
                </a:solidFill>
                <a:latin typeface="Muli"/>
                <a:ea typeface="Muli"/>
                <a:cs typeface="Muli"/>
                <a:sym typeface="Muli"/>
              </a:defRPr>
            </a:lvl6pPr>
            <a:lvl7pPr lvl="6" rtl="0">
              <a:spcBef>
                <a:spcPts val="3200"/>
              </a:spcBef>
              <a:spcAft>
                <a:spcPts val="0"/>
              </a:spcAft>
              <a:buNone/>
              <a:defRPr>
                <a:solidFill>
                  <a:schemeClr val="lt1"/>
                </a:solidFill>
                <a:latin typeface="Muli"/>
                <a:ea typeface="Muli"/>
                <a:cs typeface="Muli"/>
                <a:sym typeface="Muli"/>
              </a:defRPr>
            </a:lvl7pPr>
            <a:lvl8pPr lvl="7" rtl="0">
              <a:spcBef>
                <a:spcPts val="3200"/>
              </a:spcBef>
              <a:spcAft>
                <a:spcPts val="0"/>
              </a:spcAft>
              <a:buNone/>
              <a:defRPr>
                <a:solidFill>
                  <a:schemeClr val="lt1"/>
                </a:solidFill>
                <a:latin typeface="Muli"/>
                <a:ea typeface="Muli"/>
                <a:cs typeface="Muli"/>
                <a:sym typeface="Muli"/>
              </a:defRPr>
            </a:lvl8pPr>
            <a:lvl9pPr lvl="8" rtl="0">
              <a:spcBef>
                <a:spcPts val="3200"/>
              </a:spcBef>
              <a:spcAft>
                <a:spcPts val="3200"/>
              </a:spcAft>
              <a:buNone/>
              <a:defRPr>
                <a:solidFill>
                  <a:schemeClr val="lt1"/>
                </a:solidFill>
                <a:latin typeface="Muli"/>
                <a:ea typeface="Muli"/>
                <a:cs typeface="Muli"/>
                <a:sym typeface="Muli"/>
              </a:defRPr>
            </a:lvl9pPr>
          </a:lstStyle>
          <a:p>
            <a:endParaRPr/>
          </a:p>
        </p:txBody>
      </p:sp>
      <p:pic>
        <p:nvPicPr>
          <p:cNvPr id="54" name="Google Shape;54;p8"/>
          <p:cNvPicPr preferRelativeResize="0"/>
          <p:nvPr/>
        </p:nvPicPr>
        <p:blipFill rotWithShape="1">
          <a:blip r:embed="rId3">
            <a:alphaModFix/>
          </a:blip>
          <a:srcRect t="534" b="524"/>
          <a:stretch/>
        </p:blipFill>
        <p:spPr>
          <a:xfrm>
            <a:off x="17532184" y="9443824"/>
            <a:ext cx="457200" cy="520065"/>
          </a:xfrm>
          <a:prstGeom prst="rect">
            <a:avLst/>
          </a:prstGeom>
          <a:noFill/>
          <a:ln>
            <a:noFill/>
          </a:ln>
        </p:spPr>
      </p:pic>
      <p:pic>
        <p:nvPicPr>
          <p:cNvPr id="55" name="Google Shape;55;p8"/>
          <p:cNvPicPr preferRelativeResize="0"/>
          <p:nvPr/>
        </p:nvPicPr>
        <p:blipFill>
          <a:blip r:embed="rId4">
            <a:alphaModFix/>
          </a:blip>
          <a:stretch>
            <a:fillRect/>
          </a:stretch>
        </p:blipFill>
        <p:spPr>
          <a:xfrm>
            <a:off x="10282850" y="597050"/>
            <a:ext cx="7317574" cy="965375"/>
          </a:xfrm>
          <a:prstGeom prst="rect">
            <a:avLst/>
          </a:prstGeom>
          <a:noFill/>
          <a:ln>
            <a:noFill/>
          </a:ln>
        </p:spPr>
      </p:pic>
      <p:pic>
        <p:nvPicPr>
          <p:cNvPr id="56" name="Google Shape;56;p8"/>
          <p:cNvPicPr preferRelativeResize="0"/>
          <p:nvPr/>
        </p:nvPicPr>
        <p:blipFill>
          <a:blip r:embed="rId5">
            <a:alphaModFix/>
          </a:blip>
          <a:stretch>
            <a:fillRect/>
          </a:stretch>
        </p:blipFill>
        <p:spPr>
          <a:xfrm rot="-5400000">
            <a:off x="16425970" y="1331400"/>
            <a:ext cx="2477400" cy="5587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ll-Out/Quote">
  <p:cSld name="CUSTOM_3">
    <p:spTree>
      <p:nvGrpSpPr>
        <p:cNvPr id="1" name="Shape 57"/>
        <p:cNvGrpSpPr/>
        <p:nvPr/>
      </p:nvGrpSpPr>
      <p:grpSpPr>
        <a:xfrm>
          <a:off x="0" y="0"/>
          <a:ext cx="0" cy="0"/>
          <a:chOff x="0" y="0"/>
          <a:chExt cx="0" cy="0"/>
        </a:xfrm>
      </p:grpSpPr>
      <p:sp>
        <p:nvSpPr>
          <p:cNvPr id="58" name="Google Shape;58;p9"/>
          <p:cNvSpPr/>
          <p:nvPr/>
        </p:nvSpPr>
        <p:spPr>
          <a:xfrm>
            <a:off x="-127950" y="-76800"/>
            <a:ext cx="18543900" cy="104406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9" name="Google Shape;59;p9"/>
          <p:cNvPicPr preferRelativeResize="0"/>
          <p:nvPr/>
        </p:nvPicPr>
        <p:blipFill>
          <a:blip r:embed="rId2">
            <a:alphaModFix/>
          </a:blip>
          <a:stretch>
            <a:fillRect/>
          </a:stretch>
        </p:blipFill>
        <p:spPr>
          <a:xfrm>
            <a:off x="2224088" y="1371600"/>
            <a:ext cx="13687425" cy="7239000"/>
          </a:xfrm>
          <a:prstGeom prst="rect">
            <a:avLst/>
          </a:prstGeom>
          <a:noFill/>
          <a:ln>
            <a:noFill/>
          </a:ln>
        </p:spPr>
      </p:pic>
      <p:sp>
        <p:nvSpPr>
          <p:cNvPr id="60" name="Google Shape;60;p9"/>
          <p:cNvSpPr txBox="1">
            <a:spLocks noGrp="1"/>
          </p:cNvSpPr>
          <p:nvPr>
            <p:ph type="subTitle" idx="1"/>
          </p:nvPr>
        </p:nvSpPr>
        <p:spPr>
          <a:xfrm>
            <a:off x="3095550" y="2731225"/>
            <a:ext cx="11944500" cy="4612200"/>
          </a:xfrm>
          <a:prstGeom prst="rect">
            <a:avLst/>
          </a:prstGeom>
        </p:spPr>
        <p:txBody>
          <a:bodyPr spcFirstLastPara="1" wrap="square" lIns="182850" tIns="182850" rIns="182850" bIns="182850" anchor="ctr" anchorCtr="0">
            <a:noAutofit/>
          </a:bodyPr>
          <a:lstStyle>
            <a:lvl1pPr lvl="0" algn="ctr">
              <a:spcBef>
                <a:spcPts val="0"/>
              </a:spcBef>
              <a:spcAft>
                <a:spcPts val="0"/>
              </a:spcAft>
              <a:buNone/>
              <a:defRPr sz="7200" b="1">
                <a:solidFill>
                  <a:schemeClr val="lt1"/>
                </a:solidFill>
                <a:latin typeface="Muli"/>
                <a:ea typeface="Muli"/>
                <a:cs typeface="Muli"/>
                <a:sym typeface="Muli"/>
              </a:defRPr>
            </a:lvl1pPr>
            <a:lvl2pPr lvl="1">
              <a:spcBef>
                <a:spcPts val="3200"/>
              </a:spcBef>
              <a:spcAft>
                <a:spcPts val="0"/>
              </a:spcAft>
              <a:buNone/>
              <a:defRPr sz="7200" b="1">
                <a:latin typeface="Muli"/>
                <a:ea typeface="Muli"/>
                <a:cs typeface="Muli"/>
                <a:sym typeface="Muli"/>
              </a:defRPr>
            </a:lvl2pPr>
            <a:lvl3pPr lvl="2">
              <a:spcBef>
                <a:spcPts val="3200"/>
              </a:spcBef>
              <a:spcAft>
                <a:spcPts val="0"/>
              </a:spcAft>
              <a:buNone/>
              <a:defRPr sz="7200" b="1">
                <a:latin typeface="Muli"/>
                <a:ea typeface="Muli"/>
                <a:cs typeface="Muli"/>
                <a:sym typeface="Muli"/>
              </a:defRPr>
            </a:lvl3pPr>
            <a:lvl4pPr lvl="3">
              <a:spcBef>
                <a:spcPts val="3200"/>
              </a:spcBef>
              <a:spcAft>
                <a:spcPts val="0"/>
              </a:spcAft>
              <a:buNone/>
              <a:defRPr sz="7200" b="1">
                <a:latin typeface="Muli"/>
                <a:ea typeface="Muli"/>
                <a:cs typeface="Muli"/>
                <a:sym typeface="Muli"/>
              </a:defRPr>
            </a:lvl4pPr>
            <a:lvl5pPr lvl="4">
              <a:spcBef>
                <a:spcPts val="3200"/>
              </a:spcBef>
              <a:spcAft>
                <a:spcPts val="0"/>
              </a:spcAft>
              <a:buNone/>
              <a:defRPr sz="7200" b="1">
                <a:latin typeface="Muli"/>
                <a:ea typeface="Muli"/>
                <a:cs typeface="Muli"/>
                <a:sym typeface="Muli"/>
              </a:defRPr>
            </a:lvl5pPr>
            <a:lvl6pPr lvl="5">
              <a:spcBef>
                <a:spcPts val="3200"/>
              </a:spcBef>
              <a:spcAft>
                <a:spcPts val="0"/>
              </a:spcAft>
              <a:buNone/>
              <a:defRPr sz="7200" b="1">
                <a:latin typeface="Muli"/>
                <a:ea typeface="Muli"/>
                <a:cs typeface="Muli"/>
                <a:sym typeface="Muli"/>
              </a:defRPr>
            </a:lvl6pPr>
            <a:lvl7pPr lvl="6">
              <a:spcBef>
                <a:spcPts val="3200"/>
              </a:spcBef>
              <a:spcAft>
                <a:spcPts val="0"/>
              </a:spcAft>
              <a:buNone/>
              <a:defRPr sz="7200" b="1">
                <a:latin typeface="Muli"/>
                <a:ea typeface="Muli"/>
                <a:cs typeface="Muli"/>
                <a:sym typeface="Muli"/>
              </a:defRPr>
            </a:lvl7pPr>
            <a:lvl8pPr lvl="7">
              <a:spcBef>
                <a:spcPts val="3200"/>
              </a:spcBef>
              <a:spcAft>
                <a:spcPts val="0"/>
              </a:spcAft>
              <a:buNone/>
              <a:defRPr sz="7200" b="1">
                <a:latin typeface="Muli"/>
                <a:ea typeface="Muli"/>
                <a:cs typeface="Muli"/>
                <a:sym typeface="Muli"/>
              </a:defRPr>
            </a:lvl8pPr>
            <a:lvl9pPr lvl="8">
              <a:spcBef>
                <a:spcPts val="3200"/>
              </a:spcBef>
              <a:spcAft>
                <a:spcPts val="3200"/>
              </a:spcAft>
              <a:buNone/>
              <a:defRPr sz="7200" b="1">
                <a:latin typeface="Muli"/>
                <a:ea typeface="Muli"/>
                <a:cs typeface="Muli"/>
                <a:sym typeface="Muli"/>
              </a:defRPr>
            </a:lvl9pPr>
          </a:lstStyle>
          <a:p>
            <a:endParaRPr/>
          </a:p>
        </p:txBody>
      </p:sp>
      <p:cxnSp>
        <p:nvCxnSpPr>
          <p:cNvPr id="61" name="Google Shape;61;p9"/>
          <p:cNvCxnSpPr>
            <a:endCxn id="62" idx="1"/>
          </p:cNvCxnSpPr>
          <p:nvPr/>
        </p:nvCxnSpPr>
        <p:spPr>
          <a:xfrm flipH="1">
            <a:off x="17768550" y="1142000"/>
            <a:ext cx="2400" cy="3071400"/>
          </a:xfrm>
          <a:prstGeom prst="straightConnector1">
            <a:avLst/>
          </a:prstGeom>
          <a:noFill/>
          <a:ln w="9525" cap="flat" cmpd="sng">
            <a:solidFill>
              <a:schemeClr val="lt1"/>
            </a:solidFill>
            <a:prstDash val="solid"/>
            <a:round/>
            <a:headEnd type="none" w="med" len="med"/>
            <a:tailEnd type="none" w="med" len="med"/>
          </a:ln>
        </p:spPr>
      </p:cxnSp>
      <p:sp>
        <p:nvSpPr>
          <p:cNvPr id="62" name="Google Shape;62;p9"/>
          <p:cNvSpPr txBox="1"/>
          <p:nvPr/>
        </p:nvSpPr>
        <p:spPr>
          <a:xfrm rot="5400000">
            <a:off x="16897050" y="4789700"/>
            <a:ext cx="1743000" cy="5904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200">
                <a:solidFill>
                  <a:schemeClr val="lt1"/>
                </a:solidFill>
                <a:latin typeface="Nunito Sans"/>
                <a:ea typeface="Nunito Sans"/>
                <a:cs typeface="Nunito Sans"/>
                <a:sym typeface="Nunito Sans"/>
              </a:rPr>
              <a:t>Logical Position</a:t>
            </a:r>
            <a:endParaRPr sz="1200">
              <a:solidFill>
                <a:schemeClr val="lt1"/>
              </a:solidFill>
              <a:latin typeface="Nunito Sans"/>
              <a:ea typeface="Nunito Sans"/>
              <a:cs typeface="Nunito Sans"/>
              <a:sym typeface="Nunito Sans"/>
            </a:endParaRPr>
          </a:p>
        </p:txBody>
      </p:sp>
      <p:sp>
        <p:nvSpPr>
          <p:cNvPr id="63" name="Google Shape;63;p9"/>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lvl1pPr lvl="0" algn="ctr" rtl="0">
              <a:buNone/>
              <a:defRPr sz="1200">
                <a:solidFill>
                  <a:schemeClr val="lt1"/>
                </a:solidFill>
                <a:latin typeface="Nunito Sans"/>
                <a:ea typeface="Nunito Sans"/>
                <a:cs typeface="Nunito Sans"/>
                <a:sym typeface="Nunito Sans"/>
              </a:defRPr>
            </a:lvl1pPr>
            <a:lvl2pPr lvl="1" algn="ctr" rtl="0">
              <a:buNone/>
              <a:defRPr sz="1200">
                <a:solidFill>
                  <a:schemeClr val="lt1"/>
                </a:solidFill>
                <a:latin typeface="Nunito Sans"/>
                <a:ea typeface="Nunito Sans"/>
                <a:cs typeface="Nunito Sans"/>
                <a:sym typeface="Nunito Sans"/>
              </a:defRPr>
            </a:lvl2pPr>
            <a:lvl3pPr lvl="2" algn="ctr" rtl="0">
              <a:buNone/>
              <a:defRPr sz="1200">
                <a:solidFill>
                  <a:schemeClr val="lt1"/>
                </a:solidFill>
                <a:latin typeface="Nunito Sans"/>
                <a:ea typeface="Nunito Sans"/>
                <a:cs typeface="Nunito Sans"/>
                <a:sym typeface="Nunito Sans"/>
              </a:defRPr>
            </a:lvl3pPr>
            <a:lvl4pPr lvl="3" algn="ctr" rtl="0">
              <a:buNone/>
              <a:defRPr sz="1200">
                <a:solidFill>
                  <a:schemeClr val="lt1"/>
                </a:solidFill>
                <a:latin typeface="Nunito Sans"/>
                <a:ea typeface="Nunito Sans"/>
                <a:cs typeface="Nunito Sans"/>
                <a:sym typeface="Nunito Sans"/>
              </a:defRPr>
            </a:lvl4pPr>
            <a:lvl5pPr lvl="4" algn="ctr" rtl="0">
              <a:buNone/>
              <a:defRPr sz="1200">
                <a:solidFill>
                  <a:schemeClr val="lt1"/>
                </a:solidFill>
                <a:latin typeface="Nunito Sans"/>
                <a:ea typeface="Nunito Sans"/>
                <a:cs typeface="Nunito Sans"/>
                <a:sym typeface="Nunito Sans"/>
              </a:defRPr>
            </a:lvl5pPr>
            <a:lvl6pPr lvl="5" algn="ctr" rtl="0">
              <a:buNone/>
              <a:defRPr sz="1200">
                <a:solidFill>
                  <a:schemeClr val="lt1"/>
                </a:solidFill>
                <a:latin typeface="Nunito Sans"/>
                <a:ea typeface="Nunito Sans"/>
                <a:cs typeface="Nunito Sans"/>
                <a:sym typeface="Nunito Sans"/>
              </a:defRPr>
            </a:lvl6pPr>
            <a:lvl7pPr lvl="6" algn="ctr" rtl="0">
              <a:buNone/>
              <a:defRPr sz="1200">
                <a:solidFill>
                  <a:schemeClr val="lt1"/>
                </a:solidFill>
                <a:latin typeface="Nunito Sans"/>
                <a:ea typeface="Nunito Sans"/>
                <a:cs typeface="Nunito Sans"/>
                <a:sym typeface="Nunito Sans"/>
              </a:defRPr>
            </a:lvl7pPr>
            <a:lvl8pPr lvl="7" algn="ctr" rtl="0">
              <a:buNone/>
              <a:defRPr sz="1200">
                <a:solidFill>
                  <a:schemeClr val="lt1"/>
                </a:solidFill>
                <a:latin typeface="Nunito Sans"/>
                <a:ea typeface="Nunito Sans"/>
                <a:cs typeface="Nunito Sans"/>
                <a:sym typeface="Nunito Sans"/>
              </a:defRPr>
            </a:lvl8pPr>
            <a:lvl9pPr lvl="8" algn="ctr" rtl="0">
              <a:buNone/>
              <a:defRPr sz="1200">
                <a:solidFill>
                  <a:schemeClr val="lt1"/>
                </a:solidFill>
                <a:latin typeface="Nunito Sans"/>
                <a:ea typeface="Nunito Sans"/>
                <a:cs typeface="Nunito Sans"/>
                <a:sym typeface="Nunito Sans"/>
              </a:defRPr>
            </a:lvl9pPr>
          </a:lstStyle>
          <a:p>
            <a:pPr marL="0" lvl="0" indent="0" algn="ctr" rtl="0">
              <a:spcBef>
                <a:spcPts val="0"/>
              </a:spcBef>
              <a:spcAft>
                <a:spcPts val="0"/>
              </a:spcAft>
              <a:buNone/>
            </a:pPr>
            <a:fld id="{00000000-1234-1234-1234-123412341234}" type="slidenum">
              <a:rPr lang="en"/>
              <a:t>‹#›</a:t>
            </a:fld>
            <a:endParaRPr/>
          </a:p>
        </p:txBody>
      </p:sp>
      <p:cxnSp>
        <p:nvCxnSpPr>
          <p:cNvPr id="64" name="Google Shape;64;p9"/>
          <p:cNvCxnSpPr>
            <a:stCxn id="62" idx="3"/>
          </p:cNvCxnSpPr>
          <p:nvPr/>
        </p:nvCxnSpPr>
        <p:spPr>
          <a:xfrm>
            <a:off x="17768550" y="5956400"/>
            <a:ext cx="2400" cy="3370200"/>
          </a:xfrm>
          <a:prstGeom prst="straightConnector1">
            <a:avLst/>
          </a:prstGeom>
          <a:noFill/>
          <a:ln w="9525" cap="flat" cmpd="sng">
            <a:solidFill>
              <a:schemeClr val="lt1"/>
            </a:solidFill>
            <a:prstDash val="solid"/>
            <a:round/>
            <a:headEnd type="none" w="med" len="med"/>
            <a:tailEnd type="none" w="med" len="med"/>
          </a:ln>
        </p:spPr>
      </p:cxnSp>
      <p:sp>
        <p:nvSpPr>
          <p:cNvPr id="65" name="Google Shape;65;p9"/>
          <p:cNvSpPr txBox="1">
            <a:spLocks noGrp="1"/>
          </p:cNvSpPr>
          <p:nvPr>
            <p:ph type="subTitle" idx="2"/>
          </p:nvPr>
        </p:nvSpPr>
        <p:spPr>
          <a:xfrm>
            <a:off x="2097750" y="8484886"/>
            <a:ext cx="11392200" cy="743100"/>
          </a:xfrm>
          <a:prstGeom prst="rect">
            <a:avLst/>
          </a:prstGeom>
        </p:spPr>
        <p:txBody>
          <a:bodyPr spcFirstLastPara="1" wrap="square" lIns="182850" tIns="182850" rIns="182850" bIns="182850" anchor="ctr" anchorCtr="0">
            <a:noAutofit/>
          </a:bodyPr>
          <a:lstStyle>
            <a:lvl1pPr lvl="0" rtl="0">
              <a:lnSpc>
                <a:spcPct val="100000"/>
              </a:lnSpc>
              <a:spcBef>
                <a:spcPts val="0"/>
              </a:spcBef>
              <a:spcAft>
                <a:spcPts val="0"/>
              </a:spcAft>
              <a:buClr>
                <a:schemeClr val="lt1"/>
              </a:buClr>
              <a:buSzPts val="2500"/>
              <a:buNone/>
              <a:defRPr sz="2500">
                <a:solidFill>
                  <a:schemeClr val="lt1"/>
                </a:solidFill>
              </a:defRPr>
            </a:lvl1pPr>
            <a:lvl2pPr lvl="1" rtl="0">
              <a:lnSpc>
                <a:spcPct val="100000"/>
              </a:lnSpc>
              <a:spcBef>
                <a:spcPts val="0"/>
              </a:spcBef>
              <a:spcAft>
                <a:spcPts val="0"/>
              </a:spcAft>
              <a:buSzPts val="2000"/>
              <a:buNone/>
              <a:defRPr sz="2000"/>
            </a:lvl2pPr>
            <a:lvl3pPr lvl="2" rtl="0">
              <a:lnSpc>
                <a:spcPct val="100000"/>
              </a:lnSpc>
              <a:spcBef>
                <a:spcPts val="0"/>
              </a:spcBef>
              <a:spcAft>
                <a:spcPts val="0"/>
              </a:spcAft>
              <a:buSzPts val="2000"/>
              <a:buNone/>
              <a:defRPr sz="2000"/>
            </a:lvl3pPr>
            <a:lvl4pPr lvl="3" rtl="0">
              <a:lnSpc>
                <a:spcPct val="100000"/>
              </a:lnSpc>
              <a:spcBef>
                <a:spcPts val="0"/>
              </a:spcBef>
              <a:spcAft>
                <a:spcPts val="0"/>
              </a:spcAft>
              <a:buSzPts val="2000"/>
              <a:buNone/>
              <a:defRPr sz="2000"/>
            </a:lvl4pPr>
            <a:lvl5pPr lvl="4" rtl="0">
              <a:lnSpc>
                <a:spcPct val="100000"/>
              </a:lnSpc>
              <a:spcBef>
                <a:spcPts val="0"/>
              </a:spcBef>
              <a:spcAft>
                <a:spcPts val="0"/>
              </a:spcAft>
              <a:buSzPts val="2000"/>
              <a:buNone/>
              <a:defRPr/>
            </a:lvl5pPr>
            <a:lvl6pPr lvl="5" rtl="0">
              <a:lnSpc>
                <a:spcPct val="100000"/>
              </a:lnSpc>
              <a:spcBef>
                <a:spcPts val="0"/>
              </a:spcBef>
              <a:spcAft>
                <a:spcPts val="0"/>
              </a:spcAft>
              <a:buSzPts val="2000"/>
              <a:buNone/>
              <a:defRPr sz="2000"/>
            </a:lvl6pPr>
            <a:lvl7pPr lvl="6" rtl="0">
              <a:lnSpc>
                <a:spcPct val="100000"/>
              </a:lnSpc>
              <a:spcBef>
                <a:spcPts val="0"/>
              </a:spcBef>
              <a:spcAft>
                <a:spcPts val="0"/>
              </a:spcAft>
              <a:buSzPts val="2000"/>
              <a:buNone/>
              <a:defRPr sz="2000"/>
            </a:lvl7pPr>
            <a:lvl8pPr lvl="7" rtl="0">
              <a:lnSpc>
                <a:spcPct val="100000"/>
              </a:lnSpc>
              <a:spcBef>
                <a:spcPts val="0"/>
              </a:spcBef>
              <a:spcAft>
                <a:spcPts val="0"/>
              </a:spcAft>
              <a:buSzPts val="2000"/>
              <a:buNone/>
              <a:defRPr sz="2000"/>
            </a:lvl8pPr>
            <a:lvl9pPr lvl="8" rtl="0">
              <a:lnSpc>
                <a:spcPct val="100000"/>
              </a:lnSpc>
              <a:spcBef>
                <a:spcPts val="0"/>
              </a:spcBef>
              <a:spcAft>
                <a:spcPts val="0"/>
              </a:spcAft>
              <a:buSzPts val="2000"/>
              <a:buNone/>
              <a:defRPr sz="2000"/>
            </a:lvl9pPr>
          </a:lstStyle>
          <a:p>
            <a:endParaRPr/>
          </a:p>
        </p:txBody>
      </p:sp>
      <p:pic>
        <p:nvPicPr>
          <p:cNvPr id="66" name="Google Shape;66;p9"/>
          <p:cNvPicPr preferRelativeResize="0"/>
          <p:nvPr/>
        </p:nvPicPr>
        <p:blipFill rotWithShape="1">
          <a:blip r:embed="rId3">
            <a:alphaModFix/>
          </a:blip>
          <a:srcRect t="524" b="524"/>
          <a:stretch/>
        </p:blipFill>
        <p:spPr>
          <a:xfrm>
            <a:off x="17539957" y="323800"/>
            <a:ext cx="457197" cy="52235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mp; body: Side Footer">
  <p:cSld name="TITLE_AND_BODY_3">
    <p:spTree>
      <p:nvGrpSpPr>
        <p:cNvPr id="1" name="Shape 67"/>
        <p:cNvGrpSpPr/>
        <p:nvPr/>
      </p:nvGrpSpPr>
      <p:grpSpPr>
        <a:xfrm>
          <a:off x="0" y="0"/>
          <a:ext cx="0" cy="0"/>
          <a:chOff x="0" y="0"/>
          <a:chExt cx="0" cy="0"/>
        </a:xfrm>
      </p:grpSpPr>
      <p:pic>
        <p:nvPicPr>
          <p:cNvPr id="68" name="Google Shape;68;p10"/>
          <p:cNvPicPr preferRelativeResize="0"/>
          <p:nvPr/>
        </p:nvPicPr>
        <p:blipFill>
          <a:blip r:embed="rId2">
            <a:alphaModFix/>
          </a:blip>
          <a:stretch>
            <a:fillRect/>
          </a:stretch>
        </p:blipFill>
        <p:spPr>
          <a:xfrm>
            <a:off x="17043400" y="-34012"/>
            <a:ext cx="202139" cy="10355023"/>
          </a:xfrm>
          <a:prstGeom prst="rect">
            <a:avLst/>
          </a:prstGeom>
          <a:noFill/>
          <a:ln>
            <a:noFill/>
          </a:ln>
        </p:spPr>
      </p:pic>
      <p:sp>
        <p:nvSpPr>
          <p:cNvPr id="69" name="Google Shape;69;p10"/>
          <p:cNvSpPr/>
          <p:nvPr/>
        </p:nvSpPr>
        <p:spPr>
          <a:xfrm>
            <a:off x="17162050" y="-46650"/>
            <a:ext cx="1143300" cy="10380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0"/>
          <p:cNvSpPr txBox="1">
            <a:spLocks noGrp="1"/>
          </p:cNvSpPr>
          <p:nvPr>
            <p:ph type="title"/>
          </p:nvPr>
        </p:nvSpPr>
        <p:spPr>
          <a:xfrm>
            <a:off x="527900" y="585250"/>
            <a:ext cx="15917700" cy="1145400"/>
          </a:xfrm>
          <a:prstGeom prst="rect">
            <a:avLst/>
          </a:prstGeom>
        </p:spPr>
        <p:txBody>
          <a:bodyPr spcFirstLastPara="1" wrap="square" lIns="182850" tIns="182850" rIns="182850" bIns="182850" anchor="t" anchorCtr="0">
            <a:noAutofit/>
          </a:bodyPr>
          <a:lstStyle>
            <a:lvl1pPr lvl="0" rtl="0">
              <a:spcBef>
                <a:spcPts val="0"/>
              </a:spcBef>
              <a:spcAft>
                <a:spcPts val="0"/>
              </a:spcAft>
              <a:buSzPts val="5600"/>
              <a:buNone/>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
        <p:nvSpPr>
          <p:cNvPr id="71" name="Google Shape;71;p10"/>
          <p:cNvSpPr txBox="1">
            <a:spLocks noGrp="1"/>
          </p:cNvSpPr>
          <p:nvPr>
            <p:ph type="body" idx="1"/>
          </p:nvPr>
        </p:nvSpPr>
        <p:spPr>
          <a:xfrm>
            <a:off x="527900" y="2000150"/>
            <a:ext cx="15917700" cy="7878000"/>
          </a:xfrm>
          <a:prstGeom prst="rect">
            <a:avLst/>
          </a:prstGeom>
        </p:spPr>
        <p:txBody>
          <a:bodyPr spcFirstLastPara="1" wrap="square" lIns="182850" tIns="182850" rIns="182850" bIns="182850" anchor="t" anchorCtr="0">
            <a:noAutofit/>
          </a:bodyPr>
          <a:lstStyle>
            <a:lvl1pPr marL="457200" lvl="0" indent="-457200" rtl="0">
              <a:spcBef>
                <a:spcPts val="0"/>
              </a:spcBef>
              <a:spcAft>
                <a:spcPts val="0"/>
              </a:spcAft>
              <a:buSzPts val="3600"/>
              <a:buChar char="●"/>
              <a:defRPr/>
            </a:lvl1pPr>
            <a:lvl2pPr marL="914400" lvl="1" indent="-431800" rtl="0">
              <a:spcBef>
                <a:spcPts val="3200"/>
              </a:spcBef>
              <a:spcAft>
                <a:spcPts val="0"/>
              </a:spcAft>
              <a:buSzPts val="3200"/>
              <a:buChar char="○"/>
              <a:defRPr/>
            </a:lvl2pPr>
            <a:lvl3pPr marL="1371600" lvl="2" indent="-406400" rtl="0">
              <a:spcBef>
                <a:spcPts val="3200"/>
              </a:spcBef>
              <a:spcAft>
                <a:spcPts val="0"/>
              </a:spcAft>
              <a:buSzPts val="2800"/>
              <a:buChar char="■"/>
              <a:defRPr/>
            </a:lvl3pPr>
            <a:lvl4pPr marL="1828800" lvl="3" indent="-381000" rtl="0">
              <a:spcBef>
                <a:spcPts val="3200"/>
              </a:spcBef>
              <a:spcAft>
                <a:spcPts val="0"/>
              </a:spcAft>
              <a:buSzPts val="2400"/>
              <a:buChar char="●"/>
              <a:defRPr/>
            </a:lvl4pPr>
            <a:lvl5pPr marL="2286000" lvl="4" indent="-355600" rtl="0">
              <a:spcBef>
                <a:spcPts val="3200"/>
              </a:spcBef>
              <a:spcAft>
                <a:spcPts val="0"/>
              </a:spcAft>
              <a:buSzPts val="2000"/>
              <a:buChar char="○"/>
              <a:defRPr/>
            </a:lvl5pPr>
            <a:lvl6pPr marL="2743200" lvl="5" indent="-342900" rtl="0">
              <a:spcBef>
                <a:spcPts val="3200"/>
              </a:spcBef>
              <a:spcAft>
                <a:spcPts val="0"/>
              </a:spcAft>
              <a:buSzPts val="1800"/>
              <a:buChar char="■"/>
              <a:defRPr/>
            </a:lvl6pPr>
            <a:lvl7pPr marL="3200400" lvl="6" indent="-330200" rtl="0">
              <a:spcBef>
                <a:spcPts val="3200"/>
              </a:spcBef>
              <a:spcAft>
                <a:spcPts val="0"/>
              </a:spcAft>
              <a:buSzPts val="1600"/>
              <a:buChar char="●"/>
              <a:defRPr/>
            </a:lvl7pPr>
            <a:lvl8pPr marL="3657600" lvl="7" indent="-317500" rtl="0">
              <a:spcBef>
                <a:spcPts val="3200"/>
              </a:spcBef>
              <a:spcAft>
                <a:spcPts val="0"/>
              </a:spcAft>
              <a:buSzPts val="1400"/>
              <a:buChar char="○"/>
              <a:defRPr/>
            </a:lvl8pPr>
            <a:lvl9pPr marL="4114800" lvl="8" indent="-304800" rtl="0">
              <a:spcBef>
                <a:spcPts val="3200"/>
              </a:spcBef>
              <a:spcAft>
                <a:spcPts val="3200"/>
              </a:spcAft>
              <a:buSzPts val="1200"/>
              <a:buChar char="■"/>
              <a:defRPr/>
            </a:lvl9pPr>
          </a:lstStyle>
          <a:p>
            <a:endParaRPr/>
          </a:p>
        </p:txBody>
      </p:sp>
      <p:cxnSp>
        <p:nvCxnSpPr>
          <p:cNvPr id="72" name="Google Shape;72;p10"/>
          <p:cNvCxnSpPr>
            <a:endCxn id="73" idx="1"/>
          </p:cNvCxnSpPr>
          <p:nvPr/>
        </p:nvCxnSpPr>
        <p:spPr>
          <a:xfrm flipH="1">
            <a:off x="17768550" y="1142000"/>
            <a:ext cx="2400" cy="3071400"/>
          </a:xfrm>
          <a:prstGeom prst="straightConnector1">
            <a:avLst/>
          </a:prstGeom>
          <a:noFill/>
          <a:ln w="9525" cap="flat" cmpd="sng">
            <a:solidFill>
              <a:schemeClr val="lt1"/>
            </a:solidFill>
            <a:prstDash val="solid"/>
            <a:round/>
            <a:headEnd type="none" w="med" len="med"/>
            <a:tailEnd type="none" w="med" len="med"/>
          </a:ln>
        </p:spPr>
      </p:cxnSp>
      <p:sp>
        <p:nvSpPr>
          <p:cNvPr id="73" name="Google Shape;73;p10"/>
          <p:cNvSpPr txBox="1"/>
          <p:nvPr/>
        </p:nvSpPr>
        <p:spPr>
          <a:xfrm rot="5400000">
            <a:off x="16897050" y="4789700"/>
            <a:ext cx="1743000" cy="5904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200">
                <a:solidFill>
                  <a:schemeClr val="lt1"/>
                </a:solidFill>
                <a:latin typeface="Nunito Sans"/>
                <a:ea typeface="Nunito Sans"/>
                <a:cs typeface="Nunito Sans"/>
                <a:sym typeface="Nunito Sans"/>
              </a:rPr>
              <a:t>Logical Position</a:t>
            </a:r>
            <a:endParaRPr sz="1200">
              <a:solidFill>
                <a:schemeClr val="lt1"/>
              </a:solidFill>
              <a:latin typeface="Nunito Sans"/>
              <a:ea typeface="Nunito Sans"/>
              <a:cs typeface="Nunito Sans"/>
              <a:sym typeface="Nunito Sans"/>
            </a:endParaRPr>
          </a:p>
        </p:txBody>
      </p:sp>
      <p:pic>
        <p:nvPicPr>
          <p:cNvPr id="74" name="Google Shape;74;p10"/>
          <p:cNvPicPr preferRelativeResize="0"/>
          <p:nvPr/>
        </p:nvPicPr>
        <p:blipFill rotWithShape="1">
          <a:blip r:embed="rId3">
            <a:alphaModFix/>
          </a:blip>
          <a:srcRect t="524" b="524"/>
          <a:stretch/>
        </p:blipFill>
        <p:spPr>
          <a:xfrm>
            <a:off x="17539957" y="323800"/>
            <a:ext cx="457197" cy="522355"/>
          </a:xfrm>
          <a:prstGeom prst="rect">
            <a:avLst/>
          </a:prstGeom>
          <a:noFill/>
          <a:ln>
            <a:noFill/>
          </a:ln>
        </p:spPr>
      </p:pic>
      <p:sp>
        <p:nvSpPr>
          <p:cNvPr id="75" name="Google Shape;75;p10"/>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lvl1pPr lvl="0" algn="ctr" rtl="0">
              <a:buNone/>
              <a:defRPr sz="1200">
                <a:solidFill>
                  <a:schemeClr val="lt1"/>
                </a:solidFill>
                <a:latin typeface="Nunito Sans"/>
                <a:ea typeface="Nunito Sans"/>
                <a:cs typeface="Nunito Sans"/>
                <a:sym typeface="Nunito Sans"/>
              </a:defRPr>
            </a:lvl1pPr>
            <a:lvl2pPr lvl="1" algn="ctr" rtl="0">
              <a:buNone/>
              <a:defRPr sz="1200">
                <a:solidFill>
                  <a:schemeClr val="lt1"/>
                </a:solidFill>
                <a:latin typeface="Nunito Sans"/>
                <a:ea typeface="Nunito Sans"/>
                <a:cs typeface="Nunito Sans"/>
                <a:sym typeface="Nunito Sans"/>
              </a:defRPr>
            </a:lvl2pPr>
            <a:lvl3pPr lvl="2" algn="ctr" rtl="0">
              <a:buNone/>
              <a:defRPr sz="1200">
                <a:solidFill>
                  <a:schemeClr val="lt1"/>
                </a:solidFill>
                <a:latin typeface="Nunito Sans"/>
                <a:ea typeface="Nunito Sans"/>
                <a:cs typeface="Nunito Sans"/>
                <a:sym typeface="Nunito Sans"/>
              </a:defRPr>
            </a:lvl3pPr>
            <a:lvl4pPr lvl="3" algn="ctr" rtl="0">
              <a:buNone/>
              <a:defRPr sz="1200">
                <a:solidFill>
                  <a:schemeClr val="lt1"/>
                </a:solidFill>
                <a:latin typeface="Nunito Sans"/>
                <a:ea typeface="Nunito Sans"/>
                <a:cs typeface="Nunito Sans"/>
                <a:sym typeface="Nunito Sans"/>
              </a:defRPr>
            </a:lvl4pPr>
            <a:lvl5pPr lvl="4" algn="ctr" rtl="0">
              <a:buNone/>
              <a:defRPr sz="1200">
                <a:solidFill>
                  <a:schemeClr val="lt1"/>
                </a:solidFill>
                <a:latin typeface="Nunito Sans"/>
                <a:ea typeface="Nunito Sans"/>
                <a:cs typeface="Nunito Sans"/>
                <a:sym typeface="Nunito Sans"/>
              </a:defRPr>
            </a:lvl5pPr>
            <a:lvl6pPr lvl="5" algn="ctr" rtl="0">
              <a:buNone/>
              <a:defRPr sz="1200">
                <a:solidFill>
                  <a:schemeClr val="lt1"/>
                </a:solidFill>
                <a:latin typeface="Nunito Sans"/>
                <a:ea typeface="Nunito Sans"/>
                <a:cs typeface="Nunito Sans"/>
                <a:sym typeface="Nunito Sans"/>
              </a:defRPr>
            </a:lvl6pPr>
            <a:lvl7pPr lvl="6" algn="ctr" rtl="0">
              <a:buNone/>
              <a:defRPr sz="1200">
                <a:solidFill>
                  <a:schemeClr val="lt1"/>
                </a:solidFill>
                <a:latin typeface="Nunito Sans"/>
                <a:ea typeface="Nunito Sans"/>
                <a:cs typeface="Nunito Sans"/>
                <a:sym typeface="Nunito Sans"/>
              </a:defRPr>
            </a:lvl7pPr>
            <a:lvl8pPr lvl="7" algn="ctr" rtl="0">
              <a:buNone/>
              <a:defRPr sz="1200">
                <a:solidFill>
                  <a:schemeClr val="lt1"/>
                </a:solidFill>
                <a:latin typeface="Nunito Sans"/>
                <a:ea typeface="Nunito Sans"/>
                <a:cs typeface="Nunito Sans"/>
                <a:sym typeface="Nunito Sans"/>
              </a:defRPr>
            </a:lvl8pPr>
            <a:lvl9pPr lvl="8" algn="ctr" rtl="0">
              <a:buNone/>
              <a:defRPr sz="1200">
                <a:solidFill>
                  <a:schemeClr val="lt1"/>
                </a:solidFill>
                <a:latin typeface="Nunito Sans"/>
                <a:ea typeface="Nunito Sans"/>
                <a:cs typeface="Nunito Sans"/>
                <a:sym typeface="Nunito Sans"/>
              </a:defRPr>
            </a:lvl9pPr>
          </a:lstStyle>
          <a:p>
            <a:pPr marL="0" lvl="0" indent="0" algn="ctr" rtl="0">
              <a:spcBef>
                <a:spcPts val="0"/>
              </a:spcBef>
              <a:spcAft>
                <a:spcPts val="0"/>
              </a:spcAft>
              <a:buNone/>
            </a:pPr>
            <a:fld id="{00000000-1234-1234-1234-123412341234}" type="slidenum">
              <a:rPr lang="en"/>
              <a:t>‹#›</a:t>
            </a:fld>
            <a:endParaRPr/>
          </a:p>
        </p:txBody>
      </p:sp>
      <p:cxnSp>
        <p:nvCxnSpPr>
          <p:cNvPr id="76" name="Google Shape;76;p10"/>
          <p:cNvCxnSpPr/>
          <p:nvPr/>
        </p:nvCxnSpPr>
        <p:spPr>
          <a:xfrm>
            <a:off x="17768550" y="5956400"/>
            <a:ext cx="2400" cy="33702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3400" y="737650"/>
            <a:ext cx="17041200" cy="1145400"/>
          </a:xfrm>
          <a:prstGeom prst="rect">
            <a:avLst/>
          </a:prstGeom>
          <a:noFill/>
          <a:ln>
            <a:noFill/>
          </a:ln>
        </p:spPr>
        <p:txBody>
          <a:bodyPr spcFirstLastPara="1" wrap="square" lIns="182850" tIns="182850" rIns="182850" bIns="182850" anchor="t" anchorCtr="0">
            <a:noAutofit/>
          </a:bodyPr>
          <a:lstStyle>
            <a:lvl1pPr lvl="0">
              <a:spcBef>
                <a:spcPts val="0"/>
              </a:spcBef>
              <a:spcAft>
                <a:spcPts val="0"/>
              </a:spcAft>
              <a:buClr>
                <a:schemeClr val="dk1"/>
              </a:buClr>
              <a:buSzPts val="5600"/>
              <a:buFont typeface="Muli"/>
              <a:buNone/>
              <a:defRPr sz="5600">
                <a:solidFill>
                  <a:schemeClr val="dk1"/>
                </a:solidFill>
                <a:latin typeface="Muli"/>
                <a:ea typeface="Muli"/>
                <a:cs typeface="Muli"/>
                <a:sym typeface="Muli"/>
              </a:defRPr>
            </a:lvl1pPr>
            <a:lvl2pPr lvl="1">
              <a:spcBef>
                <a:spcPts val="0"/>
              </a:spcBef>
              <a:spcAft>
                <a:spcPts val="0"/>
              </a:spcAft>
              <a:buClr>
                <a:schemeClr val="dk1"/>
              </a:buClr>
              <a:buSzPts val="5600"/>
              <a:buFont typeface="Muli"/>
              <a:buNone/>
              <a:defRPr sz="5600">
                <a:solidFill>
                  <a:schemeClr val="dk1"/>
                </a:solidFill>
                <a:latin typeface="Muli"/>
                <a:ea typeface="Muli"/>
                <a:cs typeface="Muli"/>
                <a:sym typeface="Muli"/>
              </a:defRPr>
            </a:lvl2pPr>
            <a:lvl3pPr lvl="2">
              <a:spcBef>
                <a:spcPts val="0"/>
              </a:spcBef>
              <a:spcAft>
                <a:spcPts val="0"/>
              </a:spcAft>
              <a:buClr>
                <a:schemeClr val="dk1"/>
              </a:buClr>
              <a:buSzPts val="5600"/>
              <a:buFont typeface="Muli"/>
              <a:buNone/>
              <a:defRPr sz="5600">
                <a:solidFill>
                  <a:schemeClr val="dk1"/>
                </a:solidFill>
                <a:latin typeface="Muli"/>
                <a:ea typeface="Muli"/>
                <a:cs typeface="Muli"/>
                <a:sym typeface="Muli"/>
              </a:defRPr>
            </a:lvl3pPr>
            <a:lvl4pPr lvl="3">
              <a:spcBef>
                <a:spcPts val="0"/>
              </a:spcBef>
              <a:spcAft>
                <a:spcPts val="0"/>
              </a:spcAft>
              <a:buClr>
                <a:schemeClr val="dk1"/>
              </a:buClr>
              <a:buSzPts val="5600"/>
              <a:buFont typeface="Muli"/>
              <a:buNone/>
              <a:defRPr sz="5600">
                <a:solidFill>
                  <a:schemeClr val="dk1"/>
                </a:solidFill>
                <a:latin typeface="Muli"/>
                <a:ea typeface="Muli"/>
                <a:cs typeface="Muli"/>
                <a:sym typeface="Muli"/>
              </a:defRPr>
            </a:lvl4pPr>
            <a:lvl5pPr lvl="4">
              <a:spcBef>
                <a:spcPts val="0"/>
              </a:spcBef>
              <a:spcAft>
                <a:spcPts val="0"/>
              </a:spcAft>
              <a:buClr>
                <a:schemeClr val="dk1"/>
              </a:buClr>
              <a:buSzPts val="5600"/>
              <a:buFont typeface="Muli"/>
              <a:buNone/>
              <a:defRPr sz="5600">
                <a:solidFill>
                  <a:schemeClr val="dk1"/>
                </a:solidFill>
                <a:latin typeface="Muli"/>
                <a:ea typeface="Muli"/>
                <a:cs typeface="Muli"/>
                <a:sym typeface="Muli"/>
              </a:defRPr>
            </a:lvl5pPr>
            <a:lvl6pPr lvl="5">
              <a:spcBef>
                <a:spcPts val="0"/>
              </a:spcBef>
              <a:spcAft>
                <a:spcPts val="0"/>
              </a:spcAft>
              <a:buClr>
                <a:schemeClr val="dk1"/>
              </a:buClr>
              <a:buSzPts val="5600"/>
              <a:buFont typeface="Muli"/>
              <a:buNone/>
              <a:defRPr sz="5600">
                <a:solidFill>
                  <a:schemeClr val="dk1"/>
                </a:solidFill>
                <a:latin typeface="Muli"/>
                <a:ea typeface="Muli"/>
                <a:cs typeface="Muli"/>
                <a:sym typeface="Muli"/>
              </a:defRPr>
            </a:lvl6pPr>
            <a:lvl7pPr lvl="6">
              <a:spcBef>
                <a:spcPts val="0"/>
              </a:spcBef>
              <a:spcAft>
                <a:spcPts val="0"/>
              </a:spcAft>
              <a:buClr>
                <a:schemeClr val="dk1"/>
              </a:buClr>
              <a:buSzPts val="5600"/>
              <a:buFont typeface="Muli"/>
              <a:buNone/>
              <a:defRPr sz="5600">
                <a:solidFill>
                  <a:schemeClr val="dk1"/>
                </a:solidFill>
                <a:latin typeface="Muli"/>
                <a:ea typeface="Muli"/>
                <a:cs typeface="Muli"/>
                <a:sym typeface="Muli"/>
              </a:defRPr>
            </a:lvl7pPr>
            <a:lvl8pPr lvl="7">
              <a:spcBef>
                <a:spcPts val="0"/>
              </a:spcBef>
              <a:spcAft>
                <a:spcPts val="0"/>
              </a:spcAft>
              <a:buClr>
                <a:schemeClr val="dk1"/>
              </a:buClr>
              <a:buSzPts val="5600"/>
              <a:buFont typeface="Muli"/>
              <a:buNone/>
              <a:defRPr sz="5600">
                <a:solidFill>
                  <a:schemeClr val="dk1"/>
                </a:solidFill>
                <a:latin typeface="Muli"/>
                <a:ea typeface="Muli"/>
                <a:cs typeface="Muli"/>
                <a:sym typeface="Muli"/>
              </a:defRPr>
            </a:lvl8pPr>
            <a:lvl9pPr lvl="8">
              <a:spcBef>
                <a:spcPts val="0"/>
              </a:spcBef>
              <a:spcAft>
                <a:spcPts val="0"/>
              </a:spcAft>
              <a:buClr>
                <a:schemeClr val="dk1"/>
              </a:buClr>
              <a:buSzPts val="5600"/>
              <a:buFont typeface="Muli"/>
              <a:buNone/>
              <a:defRPr sz="5600">
                <a:solidFill>
                  <a:schemeClr val="dk1"/>
                </a:solidFill>
                <a:latin typeface="Muli"/>
                <a:ea typeface="Muli"/>
                <a:cs typeface="Muli"/>
                <a:sym typeface="Muli"/>
              </a:defRPr>
            </a:lvl9pPr>
          </a:lstStyle>
          <a:p>
            <a:endParaRPr/>
          </a:p>
        </p:txBody>
      </p:sp>
      <p:sp>
        <p:nvSpPr>
          <p:cNvPr id="7" name="Google Shape;7;p1"/>
          <p:cNvSpPr txBox="1">
            <a:spLocks noGrp="1"/>
          </p:cNvSpPr>
          <p:nvPr>
            <p:ph type="body" idx="1"/>
          </p:nvPr>
        </p:nvSpPr>
        <p:spPr>
          <a:xfrm>
            <a:off x="623400" y="2152550"/>
            <a:ext cx="17041200" cy="6832800"/>
          </a:xfrm>
          <a:prstGeom prst="rect">
            <a:avLst/>
          </a:prstGeom>
          <a:noFill/>
          <a:ln>
            <a:noFill/>
          </a:ln>
        </p:spPr>
        <p:txBody>
          <a:bodyPr spcFirstLastPara="1" wrap="square" lIns="182850" tIns="182850" rIns="182850" bIns="182850" anchor="t" anchorCtr="0">
            <a:noAutofit/>
          </a:bodyPr>
          <a:lstStyle>
            <a:lvl1pPr marL="457200" lvl="0" indent="-457200">
              <a:lnSpc>
                <a:spcPct val="100000"/>
              </a:lnSpc>
              <a:spcBef>
                <a:spcPts val="0"/>
              </a:spcBef>
              <a:spcAft>
                <a:spcPts val="0"/>
              </a:spcAft>
              <a:buClr>
                <a:schemeClr val="dk1"/>
              </a:buClr>
              <a:buSzPts val="3600"/>
              <a:buFont typeface="Nunito Sans"/>
              <a:buChar char="●"/>
              <a:defRPr sz="3600">
                <a:solidFill>
                  <a:schemeClr val="dk1"/>
                </a:solidFill>
                <a:latin typeface="Nunito Sans"/>
                <a:ea typeface="Nunito Sans"/>
                <a:cs typeface="Nunito Sans"/>
                <a:sym typeface="Nunito Sans"/>
              </a:defRPr>
            </a:lvl1pPr>
            <a:lvl2pPr marL="914400" lvl="1" indent="-431800">
              <a:lnSpc>
                <a:spcPct val="100000"/>
              </a:lnSpc>
              <a:spcBef>
                <a:spcPts val="3200"/>
              </a:spcBef>
              <a:spcAft>
                <a:spcPts val="0"/>
              </a:spcAft>
              <a:buClr>
                <a:schemeClr val="dk1"/>
              </a:buClr>
              <a:buSzPts val="3200"/>
              <a:buFont typeface="Nunito Sans"/>
              <a:buChar char="○"/>
              <a:defRPr sz="3200">
                <a:solidFill>
                  <a:schemeClr val="dk1"/>
                </a:solidFill>
                <a:latin typeface="Nunito Sans"/>
                <a:ea typeface="Nunito Sans"/>
                <a:cs typeface="Nunito Sans"/>
                <a:sym typeface="Nunito Sans"/>
              </a:defRPr>
            </a:lvl2pPr>
            <a:lvl3pPr marL="1371600" lvl="2" indent="-406400">
              <a:lnSpc>
                <a:spcPct val="100000"/>
              </a:lnSpc>
              <a:spcBef>
                <a:spcPts val="3200"/>
              </a:spcBef>
              <a:spcAft>
                <a:spcPts val="0"/>
              </a:spcAft>
              <a:buClr>
                <a:schemeClr val="dk1"/>
              </a:buClr>
              <a:buSzPts val="2800"/>
              <a:buFont typeface="Nunito Sans"/>
              <a:buChar char="■"/>
              <a:defRPr sz="2800">
                <a:solidFill>
                  <a:schemeClr val="dk1"/>
                </a:solidFill>
                <a:latin typeface="Nunito Sans"/>
                <a:ea typeface="Nunito Sans"/>
                <a:cs typeface="Nunito Sans"/>
                <a:sym typeface="Nunito Sans"/>
              </a:defRPr>
            </a:lvl3pPr>
            <a:lvl4pPr marL="1828800" lvl="3" indent="-381000">
              <a:lnSpc>
                <a:spcPct val="100000"/>
              </a:lnSpc>
              <a:spcBef>
                <a:spcPts val="3200"/>
              </a:spcBef>
              <a:spcAft>
                <a:spcPts val="0"/>
              </a:spcAft>
              <a:buClr>
                <a:schemeClr val="dk1"/>
              </a:buClr>
              <a:buSzPts val="2400"/>
              <a:buFont typeface="Nunito Sans"/>
              <a:buChar char="●"/>
              <a:defRPr sz="2400">
                <a:solidFill>
                  <a:schemeClr val="dk1"/>
                </a:solidFill>
                <a:latin typeface="Nunito Sans"/>
                <a:ea typeface="Nunito Sans"/>
                <a:cs typeface="Nunito Sans"/>
                <a:sym typeface="Nunito Sans"/>
              </a:defRPr>
            </a:lvl4pPr>
            <a:lvl5pPr marL="2286000" lvl="4" indent="-355600">
              <a:lnSpc>
                <a:spcPct val="100000"/>
              </a:lnSpc>
              <a:spcBef>
                <a:spcPts val="3200"/>
              </a:spcBef>
              <a:spcAft>
                <a:spcPts val="0"/>
              </a:spcAft>
              <a:buClr>
                <a:schemeClr val="dk1"/>
              </a:buClr>
              <a:buSzPts val="2000"/>
              <a:buFont typeface="Nunito Sans"/>
              <a:buChar char="○"/>
              <a:defRPr sz="2000">
                <a:solidFill>
                  <a:schemeClr val="dk1"/>
                </a:solidFill>
                <a:latin typeface="Nunito Sans"/>
                <a:ea typeface="Nunito Sans"/>
                <a:cs typeface="Nunito Sans"/>
                <a:sym typeface="Nunito Sans"/>
              </a:defRPr>
            </a:lvl5pPr>
            <a:lvl6pPr marL="2743200" lvl="5" indent="-342900">
              <a:lnSpc>
                <a:spcPct val="100000"/>
              </a:lnSpc>
              <a:spcBef>
                <a:spcPts val="3200"/>
              </a:spcBef>
              <a:spcAft>
                <a:spcPts val="0"/>
              </a:spcAft>
              <a:buClr>
                <a:schemeClr val="dk1"/>
              </a:buClr>
              <a:buSzPts val="1800"/>
              <a:buFont typeface="Nunito Sans"/>
              <a:buChar char="■"/>
              <a:defRPr sz="1800">
                <a:solidFill>
                  <a:schemeClr val="dk1"/>
                </a:solidFill>
                <a:latin typeface="Nunito Sans"/>
                <a:ea typeface="Nunito Sans"/>
                <a:cs typeface="Nunito Sans"/>
                <a:sym typeface="Nunito Sans"/>
              </a:defRPr>
            </a:lvl6pPr>
            <a:lvl7pPr marL="3200400" lvl="6" indent="-330200">
              <a:lnSpc>
                <a:spcPct val="100000"/>
              </a:lnSpc>
              <a:spcBef>
                <a:spcPts val="32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7pPr>
            <a:lvl8pPr marL="3657600" lvl="7" indent="-317500">
              <a:lnSpc>
                <a:spcPct val="100000"/>
              </a:lnSpc>
              <a:spcBef>
                <a:spcPts val="3200"/>
              </a:spcBef>
              <a:spcAft>
                <a:spcPts val="0"/>
              </a:spcAft>
              <a:buClr>
                <a:schemeClr val="dk1"/>
              </a:buClr>
              <a:buSzPts val="1400"/>
              <a:buFont typeface="Nunito Sans"/>
              <a:buChar char="○"/>
              <a:defRPr sz="1400">
                <a:solidFill>
                  <a:schemeClr val="dk1"/>
                </a:solidFill>
                <a:latin typeface="Nunito Sans"/>
                <a:ea typeface="Nunito Sans"/>
                <a:cs typeface="Nunito Sans"/>
                <a:sym typeface="Nunito Sans"/>
              </a:defRPr>
            </a:lvl8pPr>
            <a:lvl9pPr marL="4114800" lvl="8" indent="-304800">
              <a:lnSpc>
                <a:spcPct val="100000"/>
              </a:lnSpc>
              <a:spcBef>
                <a:spcPts val="3200"/>
              </a:spcBef>
              <a:spcAft>
                <a:spcPts val="3200"/>
              </a:spcAft>
              <a:buClr>
                <a:schemeClr val="dk1"/>
              </a:buClr>
              <a:buSzPts val="1200"/>
              <a:buFont typeface="Nunito Sans"/>
              <a:buChar char="■"/>
              <a:defRPr sz="1200">
                <a:solidFill>
                  <a:schemeClr val="dk1"/>
                </a:solidFill>
                <a:latin typeface="Nunito Sans"/>
                <a:ea typeface="Nunito Sans"/>
                <a:cs typeface="Nunito Sans"/>
                <a:sym typeface="Nunito Sans"/>
              </a:defRPr>
            </a:lvl9pPr>
          </a:lstStyle>
          <a:p>
            <a:endParaRPr/>
          </a:p>
        </p:txBody>
      </p:sp>
      <p:sp>
        <p:nvSpPr>
          <p:cNvPr id="8" name="Google Shape;8;p1"/>
          <p:cNvSpPr txBox="1">
            <a:spLocks noGrp="1"/>
          </p:cNvSpPr>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Autofit/>
          </a:bodyPr>
          <a:lstStyle>
            <a:lvl1pPr lvl="0" algn="r">
              <a:buNone/>
              <a:defRPr sz="2000">
                <a:solidFill>
                  <a:schemeClr val="dk2"/>
                </a:solidFill>
              </a:defRPr>
            </a:lvl1pPr>
            <a:lvl2pPr lvl="1" algn="r">
              <a:buNone/>
              <a:defRPr sz="2000">
                <a:solidFill>
                  <a:schemeClr val="dk2"/>
                </a:solidFill>
              </a:defRPr>
            </a:lvl2pPr>
            <a:lvl3pPr lvl="2" algn="r">
              <a:buNone/>
              <a:defRPr sz="2000">
                <a:solidFill>
                  <a:schemeClr val="dk2"/>
                </a:solidFill>
              </a:defRPr>
            </a:lvl3pPr>
            <a:lvl4pPr lvl="3" algn="r">
              <a:buNone/>
              <a:defRPr sz="2000">
                <a:solidFill>
                  <a:schemeClr val="dk2"/>
                </a:solidFill>
              </a:defRPr>
            </a:lvl4pPr>
            <a:lvl5pPr lvl="4" algn="r">
              <a:buNone/>
              <a:defRPr sz="2000">
                <a:solidFill>
                  <a:schemeClr val="dk2"/>
                </a:solidFill>
              </a:defRPr>
            </a:lvl5pPr>
            <a:lvl6pPr lvl="5" algn="r">
              <a:buNone/>
              <a:defRPr sz="2000">
                <a:solidFill>
                  <a:schemeClr val="dk2"/>
                </a:solidFill>
              </a:defRPr>
            </a:lvl6pPr>
            <a:lvl7pPr lvl="6" algn="r">
              <a:buNone/>
              <a:defRPr sz="2000">
                <a:solidFill>
                  <a:schemeClr val="dk2"/>
                </a:solidFill>
              </a:defRPr>
            </a:lvl7pPr>
            <a:lvl8pPr lvl="7" algn="r">
              <a:buNone/>
              <a:defRPr sz="2000">
                <a:solidFill>
                  <a:schemeClr val="dk2"/>
                </a:solidFill>
              </a:defRPr>
            </a:lvl8pPr>
            <a:lvl9pPr lvl="8" algn="r">
              <a:buNone/>
              <a:defRPr sz="2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logicalposition.com/sitemap.xml"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hyperlink" Target="https://logicalposition.com/robots.txt" TargetMode="External"/><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hyperlink" Target="https://www.siteliner.com/" TargetMode="External"/><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hyperlink" Target="https://www.copyscape.com/"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hyperlink" Target="https://www.usa.gov/accessibility-policy" TargetMode="External"/><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hyperlink" Target="https://developers.google.com/speed/pagespeed/insights/" TargetMode="External"/><Relationship Id="rId2" Type="http://schemas.openxmlformats.org/officeDocument/2006/relationships/notesSlide" Target="../notesSlides/notesSlide27.xml"/><Relationship Id="rId1" Type="http://schemas.openxmlformats.org/officeDocument/2006/relationships/slideLayout" Target="../slideLayouts/slideLayout10.xml"/><Relationship Id="rId5" Type="http://schemas.openxmlformats.org/officeDocument/2006/relationships/image" Target="../media/image36.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24.xml"/><Relationship Id="rId18" Type="http://schemas.openxmlformats.org/officeDocument/2006/relationships/slide" Target="slide19.xml"/><Relationship Id="rId3" Type="http://schemas.openxmlformats.org/officeDocument/2006/relationships/image" Target="../media/image17.png"/><Relationship Id="rId7" Type="http://schemas.openxmlformats.org/officeDocument/2006/relationships/slide" Target="slide29.xml"/><Relationship Id="rId12" Type="http://schemas.openxmlformats.org/officeDocument/2006/relationships/slide" Target="slide9.xml"/><Relationship Id="rId17" Type="http://schemas.openxmlformats.org/officeDocument/2006/relationships/slide" Target="slide20.xml"/><Relationship Id="rId2" Type="http://schemas.openxmlformats.org/officeDocument/2006/relationships/notesSlide" Target="../notesSlides/notesSlide4.xml"/><Relationship Id="rId16" Type="http://schemas.openxmlformats.org/officeDocument/2006/relationships/slide" Target="slide12.xml"/><Relationship Id="rId1" Type="http://schemas.openxmlformats.org/officeDocument/2006/relationships/slideLayout" Target="../slideLayouts/slideLayout11.xml"/><Relationship Id="rId6" Type="http://schemas.openxmlformats.org/officeDocument/2006/relationships/slide" Target="slide14.xml"/><Relationship Id="rId11" Type="http://schemas.openxmlformats.org/officeDocument/2006/relationships/slide" Target="slide26.xml"/><Relationship Id="rId5" Type="http://schemas.openxmlformats.org/officeDocument/2006/relationships/slide" Target="slide17.xml"/><Relationship Id="rId15" Type="http://schemas.openxmlformats.org/officeDocument/2006/relationships/slide" Target="slide27.xml"/><Relationship Id="rId10" Type="http://schemas.openxmlformats.org/officeDocument/2006/relationships/slide" Target="slide25.xml"/><Relationship Id="rId19" Type="http://schemas.openxmlformats.org/officeDocument/2006/relationships/slide" Target="slide21.xml"/><Relationship Id="rId4" Type="http://schemas.openxmlformats.org/officeDocument/2006/relationships/slide" Target="slide11.xml"/><Relationship Id="rId9" Type="http://schemas.openxmlformats.org/officeDocument/2006/relationships/slide" Target="slide30.xml"/><Relationship Id="rId14" Type="http://schemas.openxmlformats.org/officeDocument/2006/relationships/slide" Target="slide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2"/>
          <p:cNvSpPr txBox="1">
            <a:spLocks noGrp="1"/>
          </p:cNvSpPr>
          <p:nvPr>
            <p:ph type="ctrTitle"/>
          </p:nvPr>
        </p:nvSpPr>
        <p:spPr>
          <a:xfrm>
            <a:off x="894786" y="4382903"/>
            <a:ext cx="16146600" cy="3029400"/>
          </a:xfrm>
          <a:prstGeom prst="rect">
            <a:avLst/>
          </a:prstGeom>
        </p:spPr>
        <p:txBody>
          <a:bodyPr spcFirstLastPara="1" wrap="square" lIns="182850" tIns="182850" rIns="182850" bIns="182850" anchor="b" anchorCtr="0">
            <a:noAutofit/>
          </a:bodyPr>
          <a:lstStyle/>
          <a:p>
            <a:r>
              <a:rPr lang="en" sz="10000" b="1" dirty="0">
                <a:latin typeface="Muli Black"/>
              </a:rPr>
              <a:t>SEO TECHNICAL AUDIT</a:t>
            </a:r>
            <a:endParaRPr lang="en-US" dirty="0"/>
          </a:p>
        </p:txBody>
      </p:sp>
      <p:sp>
        <p:nvSpPr>
          <p:cNvPr id="169" name="Google Shape;169;p22"/>
          <p:cNvSpPr txBox="1">
            <a:spLocks noGrp="1"/>
          </p:cNvSpPr>
          <p:nvPr>
            <p:ph type="subTitle" idx="1"/>
          </p:nvPr>
        </p:nvSpPr>
        <p:spPr>
          <a:xfrm>
            <a:off x="936606" y="7402968"/>
            <a:ext cx="11392200" cy="1352700"/>
          </a:xfrm>
          <a:prstGeom prst="rect">
            <a:avLst/>
          </a:prstGeom>
        </p:spPr>
        <p:txBody>
          <a:bodyPr spcFirstLastPara="1" wrap="square" lIns="182850" tIns="182850" rIns="182850" bIns="182850" anchor="t" anchorCtr="0">
            <a:noAutofit/>
          </a:bodyPr>
          <a:lstStyle/>
          <a:p>
            <a:pPr marL="0" indent="0"/>
            <a:r>
              <a:rPr lang="en-US" sz="2400"/>
              <a:t>A comprehensive on-page and off-site SEO Audit to determine if any technical issues are preventing your site from ranking as well as it should be.</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92F06A3A-838A-BFBA-65B1-6C4F99CC608D}"/>
              </a:ext>
            </a:extLst>
          </p:cNvPr>
          <p:cNvSpPr/>
          <p:nvPr/>
        </p:nvSpPr>
        <p:spPr>
          <a:xfrm>
            <a:off x="893616" y="6331527"/>
            <a:ext cx="15188044" cy="337704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1" name="Google Shape;231;p31"/>
          <p:cNvSpPr txBox="1">
            <a:spLocks noGrp="1"/>
          </p:cNvSpPr>
          <p:nvPr>
            <p:ph type="title"/>
          </p:nvPr>
        </p:nvSpPr>
        <p:spPr>
          <a:xfrm>
            <a:off x="527900" y="446704"/>
            <a:ext cx="15917700" cy="1145400"/>
          </a:xfrm>
          <a:prstGeom prst="rect">
            <a:avLst/>
          </a:prstGeom>
        </p:spPr>
        <p:txBody>
          <a:bodyPr spcFirstLastPara="1" wrap="square" lIns="182850" tIns="182850" rIns="182850" bIns="182850" anchor="t" anchorCtr="0">
            <a:noAutofit/>
          </a:bodyPr>
          <a:lstStyle/>
          <a:p>
            <a:r>
              <a:rPr lang="en" sz="4800" b="1"/>
              <a:t>Search Console: Do you have an XML sitemap?</a:t>
            </a:r>
          </a:p>
        </p:txBody>
      </p:sp>
      <p:sp>
        <p:nvSpPr>
          <p:cNvPr id="232" name="Google Shape;232;p31"/>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233" name="Google Shape;233;p31"/>
          <p:cNvSpPr txBox="1">
            <a:spLocks noGrp="1"/>
          </p:cNvSpPr>
          <p:nvPr>
            <p:ph type="body" idx="1"/>
          </p:nvPr>
        </p:nvSpPr>
        <p:spPr>
          <a:xfrm>
            <a:off x="527900" y="2000150"/>
            <a:ext cx="13562429" cy="1297092"/>
          </a:xfrm>
          <a:prstGeom prst="rect">
            <a:avLst/>
          </a:prstGeom>
        </p:spPr>
        <p:txBody>
          <a:bodyPr spcFirstLastPara="1" wrap="square" lIns="182850" tIns="182850" rIns="182850" bIns="182850" anchor="t" anchorCtr="0">
            <a:noAutofit/>
          </a:bodyPr>
          <a:lstStyle/>
          <a:p>
            <a:pPr marL="0" indent="0">
              <a:buNone/>
            </a:pPr>
            <a:r>
              <a:rPr lang="en-US" sz="3200" dirty="0"/>
              <a:t>An </a:t>
            </a:r>
            <a:r>
              <a:rPr lang="en-US" sz="3200" b="1" dirty="0"/>
              <a:t>XML</a:t>
            </a:r>
            <a:r>
              <a:rPr lang="en-US" sz="3200" dirty="0"/>
              <a:t> </a:t>
            </a:r>
            <a:r>
              <a:rPr lang="en-US" sz="3200" b="1" dirty="0"/>
              <a:t>sitemap</a:t>
            </a:r>
            <a:r>
              <a:rPr lang="en-US" sz="3200" b="1" dirty="0">
                <a:solidFill>
                  <a:srgbClr val="69BD95"/>
                </a:solidFill>
              </a:rPr>
              <a:t> </a:t>
            </a:r>
            <a:r>
              <a:rPr lang="en-US" sz="3200" dirty="0"/>
              <a:t>lets search engine crawlers </a:t>
            </a:r>
            <a:r>
              <a:rPr lang="en-US" sz="3200" dirty="0">
                <a:solidFill>
                  <a:schemeClr val="tx1"/>
                </a:solidFill>
              </a:rPr>
              <a:t>navigate pages easier because it lists every </a:t>
            </a:r>
            <a:r>
              <a:rPr lang="en-US" sz="3200" dirty="0"/>
              <a:t>page on your website.</a:t>
            </a:r>
            <a:endParaRPr lang="en-US" dirty="0"/>
          </a:p>
          <a:p>
            <a:pPr marL="0" indent="0">
              <a:lnSpc>
                <a:spcPct val="90000"/>
              </a:lnSpc>
              <a:spcBef>
                <a:spcPts val="300"/>
              </a:spcBef>
              <a:buNone/>
            </a:pPr>
            <a:endParaRPr lang="en-US" dirty="0"/>
          </a:p>
          <a:p>
            <a:pPr marL="0" lvl="0" indent="0" algn="l">
              <a:spcAft>
                <a:spcPts val="0"/>
              </a:spcAft>
              <a:buNone/>
            </a:pPr>
            <a:endParaRPr lang="en" sz="3200" dirty="0"/>
          </a:p>
          <a:p>
            <a:pPr marL="254000" lvl="0" indent="0" algn="l" rtl="0">
              <a:spcBef>
                <a:spcPts val="3200"/>
              </a:spcBef>
              <a:spcAft>
                <a:spcPts val="0"/>
              </a:spcAft>
              <a:buSzPts val="3200"/>
              <a:buNone/>
            </a:pPr>
            <a:endParaRPr lang="en" sz="3200" dirty="0"/>
          </a:p>
          <a:p>
            <a:pPr marL="0" lvl="0" indent="0" algn="l" rtl="0">
              <a:spcBef>
                <a:spcPts val="3200"/>
              </a:spcBef>
              <a:spcAft>
                <a:spcPts val="3200"/>
              </a:spcAft>
              <a:buNone/>
            </a:pPr>
            <a:endParaRPr dirty="0"/>
          </a:p>
        </p:txBody>
      </p:sp>
      <p:sp>
        <p:nvSpPr>
          <p:cNvPr id="3" name="Google Shape;218;p29">
            <a:extLst>
              <a:ext uri="{FF2B5EF4-FFF2-40B4-BE49-F238E27FC236}">
                <a16:creationId xmlns:a16="http://schemas.microsoft.com/office/drawing/2014/main" id="{6F5105B3-5489-3356-88CF-D0017B6345E1}"/>
              </a:ext>
            </a:extLst>
          </p:cNvPr>
          <p:cNvSpPr txBox="1">
            <a:spLocks/>
          </p:cNvSpPr>
          <p:nvPr/>
        </p:nvSpPr>
        <p:spPr>
          <a:xfrm>
            <a:off x="1874610" y="3689410"/>
            <a:ext cx="5657153" cy="153133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dirty="0"/>
              <a:t>Is your sitemap submitted through Google Search Console?</a:t>
            </a:r>
          </a:p>
        </p:txBody>
      </p:sp>
      <p:sp>
        <p:nvSpPr>
          <p:cNvPr id="6" name="Google Shape;218;p29">
            <a:extLst>
              <a:ext uri="{FF2B5EF4-FFF2-40B4-BE49-F238E27FC236}">
                <a16:creationId xmlns:a16="http://schemas.microsoft.com/office/drawing/2014/main" id="{F0E553EA-AB70-3321-B566-5E53B50100AC}"/>
              </a:ext>
            </a:extLst>
          </p:cNvPr>
          <p:cNvSpPr txBox="1">
            <a:spLocks/>
          </p:cNvSpPr>
          <p:nvPr/>
        </p:nvSpPr>
        <p:spPr>
          <a:xfrm>
            <a:off x="9148246" y="3689410"/>
            <a:ext cx="5657153" cy="153133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t>Are there any errors on your sitemap?</a:t>
            </a:r>
          </a:p>
        </p:txBody>
      </p:sp>
      <p:sp>
        <p:nvSpPr>
          <p:cNvPr id="8" name="Rectangle: Rounded Corners 7">
            <a:extLst>
              <a:ext uri="{FF2B5EF4-FFF2-40B4-BE49-F238E27FC236}">
                <a16:creationId xmlns:a16="http://schemas.microsoft.com/office/drawing/2014/main" id="{DE5A6D7E-D080-0202-A3F4-C553A8041849}"/>
              </a:ext>
            </a:extLst>
          </p:cNvPr>
          <p:cNvSpPr/>
          <p:nvPr/>
        </p:nvSpPr>
        <p:spPr>
          <a:xfrm>
            <a:off x="3958936" y="5222297"/>
            <a:ext cx="1506681" cy="67540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sc_sitemap_submitted_bool">
            <a:extLst>
              <a:ext uri="{FF2B5EF4-FFF2-40B4-BE49-F238E27FC236}">
                <a16:creationId xmlns:a16="http://schemas.microsoft.com/office/drawing/2014/main" id="{AA94A1B8-4220-1FA6-CC65-8F40587E8548}"/>
              </a:ext>
            </a:extLst>
          </p:cNvPr>
          <p:cNvSpPr txBox="1">
            <a:spLocks/>
          </p:cNvSpPr>
          <p:nvPr/>
        </p:nvSpPr>
        <p:spPr>
          <a:xfrm>
            <a:off x="4281837" y="5230728"/>
            <a:ext cx="860018" cy="665428"/>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solidFill>
                  <a:schemeClr val="bg1"/>
                </a:solidFill>
              </a:rPr>
              <a:t>Yes</a:t>
            </a:r>
            <a:endParaRPr lang="en-US" dirty="0">
              <a:solidFill>
                <a:schemeClr val="bg1"/>
              </a:solidFill>
            </a:endParaRPr>
          </a:p>
        </p:txBody>
      </p:sp>
      <p:sp>
        <p:nvSpPr>
          <p:cNvPr id="11" name="Rectangle: Rounded Corners 10">
            <a:extLst>
              <a:ext uri="{FF2B5EF4-FFF2-40B4-BE49-F238E27FC236}">
                <a16:creationId xmlns:a16="http://schemas.microsoft.com/office/drawing/2014/main" id="{D0AF8A23-37A4-D771-D5BA-234A7E75F5E6}"/>
              </a:ext>
            </a:extLst>
          </p:cNvPr>
          <p:cNvSpPr/>
          <p:nvPr/>
        </p:nvSpPr>
        <p:spPr>
          <a:xfrm>
            <a:off x="11232572" y="5222297"/>
            <a:ext cx="1506681" cy="67540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sitemap_errors_bool">
            <a:extLst>
              <a:ext uri="{FF2B5EF4-FFF2-40B4-BE49-F238E27FC236}">
                <a16:creationId xmlns:a16="http://schemas.microsoft.com/office/drawing/2014/main" id="{990DE8C9-049F-9096-860E-26BAF3B3AD74}"/>
              </a:ext>
            </a:extLst>
          </p:cNvPr>
          <p:cNvSpPr txBox="1">
            <a:spLocks/>
          </p:cNvSpPr>
          <p:nvPr/>
        </p:nvSpPr>
        <p:spPr>
          <a:xfrm>
            <a:off x="11555472" y="5230728"/>
            <a:ext cx="860018" cy="665428"/>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solidFill>
                  <a:schemeClr val="bg1"/>
                </a:solidFill>
              </a:rPr>
              <a:t>Yes</a:t>
            </a:r>
            <a:endParaRPr lang="en-US" dirty="0">
              <a:solidFill>
                <a:schemeClr val="bg1"/>
              </a:solidFill>
            </a:endParaRPr>
          </a:p>
        </p:txBody>
      </p:sp>
      <p:sp>
        <p:nvSpPr>
          <p:cNvPr id="16" name="Google Shape;218;p29">
            <a:extLst>
              <a:ext uri="{FF2B5EF4-FFF2-40B4-BE49-F238E27FC236}">
                <a16:creationId xmlns:a16="http://schemas.microsoft.com/office/drawing/2014/main" id="{BA65771D-8217-C61C-BE82-F2EDE8FDEC51}"/>
              </a:ext>
            </a:extLst>
          </p:cNvPr>
          <p:cNvSpPr txBox="1">
            <a:spLocks/>
          </p:cNvSpPr>
          <p:nvPr/>
        </p:nvSpPr>
        <p:spPr>
          <a:xfrm>
            <a:off x="5657766" y="6740873"/>
            <a:ext cx="5657153" cy="49224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dirty="0">
                <a:solidFill>
                  <a:schemeClr val="bg1"/>
                </a:solidFill>
              </a:rPr>
              <a:t>Analyst Notes</a:t>
            </a:r>
          </a:p>
        </p:txBody>
      </p:sp>
      <p:sp>
        <p:nvSpPr>
          <p:cNvPr id="17" name="sitemap_analyst_notes">
            <a:extLst>
              <a:ext uri="{FF2B5EF4-FFF2-40B4-BE49-F238E27FC236}">
                <a16:creationId xmlns:a16="http://schemas.microsoft.com/office/drawing/2014/main" id="{3DEBAFAC-7801-7147-C770-A46D686CD7B4}"/>
              </a:ext>
            </a:extLst>
          </p:cNvPr>
          <p:cNvSpPr txBox="1">
            <a:spLocks/>
          </p:cNvSpPr>
          <p:nvPr/>
        </p:nvSpPr>
        <p:spPr>
          <a:xfrm>
            <a:off x="4921742" y="7357555"/>
            <a:ext cx="7129199" cy="977155"/>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We found your sitemap. It’s located here: </a:t>
            </a:r>
          </a:p>
          <a:p>
            <a:pPr algn="ctr">
              <a:spcBef>
                <a:spcPts val="300"/>
              </a:spcBef>
            </a:pPr>
            <a:r>
              <a:rPr lang="en-US" sz="1600" dirty="0">
                <a:solidFill>
                  <a:schemeClr val="bg1"/>
                </a:solidFill>
                <a:hlinkClick r:id="rId3">
                  <a:extLst>
                    <a:ext uri="{A12FA001-AC4F-418D-AE19-62706E023703}">
                      <ahyp:hlinkClr xmlns:ahyp="http://schemas.microsoft.com/office/drawing/2018/hyperlinkcolor" val="tx"/>
                    </a:ext>
                  </a:extLst>
                </a:hlinkClick>
              </a:rPr>
              <a:t>https://www.logicalposition.com/sitemap.xml</a:t>
            </a:r>
            <a:r>
              <a:rPr lang="en-US" sz="1600" dirty="0">
                <a:solidFill>
                  <a:schemeClr val="bg1"/>
                </a:solidFill>
              </a:rPr>
              <a:t> </a:t>
            </a:r>
          </a:p>
          <a:p>
            <a:pPr algn="ctr"/>
            <a:endParaRPr lang="en" sz="1600" dirty="0">
              <a:solidFill>
                <a:schemeClr val="bg1"/>
              </a:solidFill>
            </a:endParaRPr>
          </a:p>
        </p:txBody>
      </p:sp>
      <p:sp>
        <p:nvSpPr>
          <p:cNvPr id="2" name="sitemap_links">
            <a:extLst>
              <a:ext uri="{FF2B5EF4-FFF2-40B4-BE49-F238E27FC236}">
                <a16:creationId xmlns:a16="http://schemas.microsoft.com/office/drawing/2014/main" id="{8A52B197-3861-969D-FC6B-97FBD6DCBA62}"/>
              </a:ext>
            </a:extLst>
          </p:cNvPr>
          <p:cNvSpPr txBox="1">
            <a:spLocks/>
          </p:cNvSpPr>
          <p:nvPr/>
        </p:nvSpPr>
        <p:spPr>
          <a:xfrm>
            <a:off x="4847623" y="8293372"/>
            <a:ext cx="7129199" cy="977155"/>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1600" dirty="0">
                <a:solidFill>
                  <a:schemeClr val="bg1"/>
                </a:solidFill>
              </a:rPr>
              <a:t>Link/s for XML sitemal exports.</a:t>
            </a:r>
          </a:p>
        </p:txBody>
      </p:sp>
    </p:spTree>
    <p:extLst>
      <p:ext uri="{BB962C8B-B14F-4D97-AF65-F5344CB8AC3E}">
        <p14:creationId xmlns:p14="http://schemas.microsoft.com/office/powerpoint/2010/main" val="2751305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1"/>
          <p:cNvSpPr txBox="1">
            <a:spLocks noGrp="1"/>
          </p:cNvSpPr>
          <p:nvPr>
            <p:ph type="title"/>
          </p:nvPr>
        </p:nvSpPr>
        <p:spPr>
          <a:xfrm>
            <a:off x="527900" y="446704"/>
            <a:ext cx="15917700" cy="1145400"/>
          </a:xfrm>
          <a:prstGeom prst="rect">
            <a:avLst/>
          </a:prstGeom>
        </p:spPr>
        <p:txBody>
          <a:bodyPr spcFirstLastPara="1" wrap="square" lIns="182850" tIns="182850" rIns="182850" bIns="182850" anchor="t" anchorCtr="0">
            <a:noAutofit/>
          </a:bodyPr>
          <a:lstStyle/>
          <a:p>
            <a:r>
              <a:rPr lang="en" sz="4800" b="1"/>
              <a:t>Robots.txt</a:t>
            </a:r>
          </a:p>
        </p:txBody>
      </p:sp>
      <p:sp>
        <p:nvSpPr>
          <p:cNvPr id="232" name="Google Shape;232;p31"/>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233" name="Google Shape;233;p31"/>
          <p:cNvSpPr txBox="1">
            <a:spLocks noGrp="1"/>
          </p:cNvSpPr>
          <p:nvPr>
            <p:ph type="body" idx="1"/>
          </p:nvPr>
        </p:nvSpPr>
        <p:spPr>
          <a:xfrm>
            <a:off x="527900" y="2000150"/>
            <a:ext cx="13562429" cy="2994273"/>
          </a:xfrm>
          <a:prstGeom prst="rect">
            <a:avLst/>
          </a:prstGeom>
        </p:spPr>
        <p:txBody>
          <a:bodyPr spcFirstLastPara="1" wrap="square" lIns="182850" tIns="182850" rIns="182850" bIns="182850" anchor="t" anchorCtr="0">
            <a:noAutofit/>
          </a:bodyPr>
          <a:lstStyle/>
          <a:p>
            <a:pPr marL="0" indent="0">
              <a:lnSpc>
                <a:spcPct val="90000"/>
              </a:lnSpc>
              <a:spcBef>
                <a:spcPts val="200"/>
              </a:spcBef>
              <a:buNone/>
            </a:pPr>
            <a:r>
              <a:rPr lang="en-US" sz="2400"/>
              <a:t>A </a:t>
            </a:r>
            <a:r>
              <a:rPr lang="en-US" sz="2400" b="1"/>
              <a:t>Robots.txt</a:t>
            </a:r>
            <a:r>
              <a:rPr lang="en-US" sz="2400" b="1">
                <a:solidFill>
                  <a:srgbClr val="57B986"/>
                </a:solidFill>
              </a:rPr>
              <a:t> </a:t>
            </a:r>
            <a:r>
              <a:rPr lang="en-US" sz="2400"/>
              <a:t>file </a:t>
            </a:r>
            <a:r>
              <a:rPr lang="en-US" sz="2400">
                <a:solidFill>
                  <a:schemeClr val="tx1"/>
                </a:solidFill>
              </a:rPr>
              <a:t>tells search engine crawlers which pages they are allowed to crawl on your website as well as which pages are blocked. </a:t>
            </a:r>
            <a:r>
              <a:rPr lang="en-US" sz="2400" b="1" err="1">
                <a:solidFill>
                  <a:schemeClr val="tx1"/>
                </a:solidFill>
              </a:rPr>
              <a:t>Noindex</a:t>
            </a:r>
            <a:r>
              <a:rPr lang="en-US" sz="2400" b="1">
                <a:solidFill>
                  <a:schemeClr val="tx1"/>
                </a:solidFill>
              </a:rPr>
              <a:t> and </a:t>
            </a:r>
            <a:r>
              <a:rPr lang="en-US" sz="2400" b="1" err="1">
                <a:solidFill>
                  <a:schemeClr val="tx1"/>
                </a:solidFill>
              </a:rPr>
              <a:t>Nofollow</a:t>
            </a:r>
            <a:r>
              <a:rPr lang="en-US" sz="2400" b="1">
                <a:solidFill>
                  <a:schemeClr val="tx1"/>
                </a:solidFill>
              </a:rPr>
              <a:t> tags </a:t>
            </a:r>
            <a:r>
              <a:rPr lang="en-US" sz="2400">
                <a:solidFill>
                  <a:schemeClr val="tx1"/>
                </a:solidFill>
              </a:rPr>
              <a:t>stop crawlers from indexing and following links to affected pages. We recommend blocking pages that do not need to be indexed (e.g., pages that contain </a:t>
            </a:r>
            <a:r>
              <a:rPr lang="en-US" sz="2400"/>
              <a:t>login information, shopping cart pages, etc.)</a:t>
            </a:r>
          </a:p>
          <a:p>
            <a:pPr marL="0" indent="0">
              <a:lnSpc>
                <a:spcPct val="90000"/>
              </a:lnSpc>
              <a:spcBef>
                <a:spcPts val="200"/>
              </a:spcBef>
              <a:buNone/>
            </a:pPr>
            <a:endParaRPr lang="en-US" sz="2400"/>
          </a:p>
          <a:p>
            <a:pPr marL="0" indent="0">
              <a:lnSpc>
                <a:spcPct val="90000"/>
              </a:lnSpc>
              <a:spcBef>
                <a:spcPts val="200"/>
              </a:spcBef>
              <a:buNone/>
            </a:pPr>
            <a:r>
              <a:rPr lang="en-US" sz="2400"/>
              <a:t>However, disallowing or </a:t>
            </a:r>
            <a:r>
              <a:rPr lang="en-US" sz="2400" err="1"/>
              <a:t>noindexing</a:t>
            </a:r>
            <a:r>
              <a:rPr lang="en-US" sz="2400"/>
              <a:t> pages that </a:t>
            </a:r>
            <a:r>
              <a:rPr lang="en-US" sz="2400" i="1">
                <a:solidFill>
                  <a:schemeClr val="tx1"/>
                </a:solidFill>
              </a:rPr>
              <a:t>need</a:t>
            </a:r>
            <a:r>
              <a:rPr lang="en-US" sz="2400"/>
              <a:t> to be indexed can risk SEO rankings. </a:t>
            </a:r>
            <a:r>
              <a:rPr lang="en-US" sz="2400">
                <a:solidFill>
                  <a:schemeClr val="tx1"/>
                </a:solidFill>
              </a:rPr>
              <a:t>Google has suggested that websites allow their </a:t>
            </a:r>
            <a:r>
              <a:rPr lang="en-US" sz="2400" err="1">
                <a:solidFill>
                  <a:schemeClr val="tx1"/>
                </a:solidFill>
              </a:rPr>
              <a:t>Javascript</a:t>
            </a:r>
            <a:r>
              <a:rPr lang="en-US" sz="2400">
                <a:solidFill>
                  <a:schemeClr val="tx1"/>
                </a:solidFill>
              </a:rPr>
              <a:t> files and CSS files to be readable by search engines to help with how they are rendered. </a:t>
            </a:r>
            <a:endParaRPr lang="en-US">
              <a:solidFill>
                <a:schemeClr val="tx1"/>
              </a:solidFill>
            </a:endParaRPr>
          </a:p>
          <a:p>
            <a:pPr marL="0" indent="0">
              <a:buNone/>
            </a:pPr>
            <a:endParaRPr lang="en-US" sz="3200"/>
          </a:p>
          <a:p>
            <a:pPr marL="0" indent="0">
              <a:lnSpc>
                <a:spcPct val="90000"/>
              </a:lnSpc>
              <a:spcBef>
                <a:spcPts val="300"/>
              </a:spcBef>
              <a:buNone/>
            </a:pPr>
            <a:endParaRPr lang="en-US"/>
          </a:p>
          <a:p>
            <a:pPr marL="0" indent="0">
              <a:buNone/>
            </a:pPr>
            <a:endParaRPr lang="en" sz="3200"/>
          </a:p>
          <a:p>
            <a:pPr marL="254000" lvl="0" indent="0" algn="l">
              <a:spcBef>
                <a:spcPts val="3200"/>
              </a:spcBef>
              <a:spcAft>
                <a:spcPts val="0"/>
              </a:spcAft>
              <a:buSzPts val="3200"/>
              <a:buNone/>
            </a:pPr>
            <a:endParaRPr lang="en" sz="3200"/>
          </a:p>
          <a:p>
            <a:pPr marL="0" lvl="0" indent="0" algn="l" rtl="0">
              <a:spcBef>
                <a:spcPts val="3200"/>
              </a:spcBef>
              <a:spcAft>
                <a:spcPts val="3200"/>
              </a:spcAft>
              <a:buNone/>
            </a:pPr>
            <a:endParaRPr lang="en"/>
          </a:p>
        </p:txBody>
      </p:sp>
      <p:sp>
        <p:nvSpPr>
          <p:cNvPr id="15" name="Rectangle: Rounded Corners 14">
            <a:extLst>
              <a:ext uri="{FF2B5EF4-FFF2-40B4-BE49-F238E27FC236}">
                <a16:creationId xmlns:a16="http://schemas.microsoft.com/office/drawing/2014/main" id="{971F853D-6099-D5CD-43AF-843D7AEB73FF}"/>
              </a:ext>
            </a:extLst>
          </p:cNvPr>
          <p:cNvSpPr/>
          <p:nvPr/>
        </p:nvSpPr>
        <p:spPr>
          <a:xfrm>
            <a:off x="893616" y="6331527"/>
            <a:ext cx="15188044" cy="337704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Google Shape;218;p29">
            <a:extLst>
              <a:ext uri="{FF2B5EF4-FFF2-40B4-BE49-F238E27FC236}">
                <a16:creationId xmlns:a16="http://schemas.microsoft.com/office/drawing/2014/main" id="{BA65771D-8217-C61C-BE82-F2EDE8FDEC51}"/>
              </a:ext>
            </a:extLst>
          </p:cNvPr>
          <p:cNvSpPr txBox="1">
            <a:spLocks/>
          </p:cNvSpPr>
          <p:nvPr/>
        </p:nvSpPr>
        <p:spPr>
          <a:xfrm>
            <a:off x="5649973" y="6738275"/>
            <a:ext cx="5657153" cy="49224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7" name="robots_analyst_notes">
            <a:extLst>
              <a:ext uri="{FF2B5EF4-FFF2-40B4-BE49-F238E27FC236}">
                <a16:creationId xmlns:a16="http://schemas.microsoft.com/office/drawing/2014/main" id="{3DEBAFAC-7801-7147-C770-A46D686CD7B4}"/>
              </a:ext>
            </a:extLst>
          </p:cNvPr>
          <p:cNvSpPr txBox="1">
            <a:spLocks/>
          </p:cNvSpPr>
          <p:nvPr/>
        </p:nvSpPr>
        <p:spPr>
          <a:xfrm>
            <a:off x="1978518" y="7604184"/>
            <a:ext cx="13017380" cy="977155"/>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Your site currently has a robots.txt file and blocks pages that do not need to be indexed. It can be found here: </a:t>
            </a:r>
            <a:r>
              <a:rPr lang="en-US" sz="1600" dirty="0">
                <a:solidFill>
                  <a:schemeClr val="bg1"/>
                </a:solidFill>
                <a:hlinkClick r:id="rId3">
                  <a:extLst>
                    <a:ext uri="{A12FA001-AC4F-418D-AE19-62706E023703}">
                      <ahyp:hlinkClr xmlns:ahyp="http://schemas.microsoft.com/office/drawing/2018/hyperlinkcolor" val="tx"/>
                    </a:ext>
                  </a:extLst>
                </a:hlinkClick>
              </a:rPr>
              <a:t>https://logicalposition.com/robots.txt</a:t>
            </a:r>
            <a:r>
              <a:rPr lang="en-US" sz="1600" dirty="0">
                <a:solidFill>
                  <a:schemeClr val="bg1"/>
                </a:solidFill>
              </a:rPr>
              <a:t>. </a:t>
            </a:r>
            <a:endParaRPr lang="en-US" dirty="0">
              <a:solidFill>
                <a:schemeClr val="bg1"/>
              </a:solidFill>
            </a:endParaRPr>
          </a:p>
          <a:p>
            <a:pPr algn="ctr"/>
            <a:endParaRPr lang="en" sz="1600" dirty="0">
              <a:solidFill>
                <a:schemeClr val="bg1"/>
              </a:solidFill>
            </a:endParaRPr>
          </a:p>
        </p:txBody>
      </p:sp>
    </p:spTree>
    <p:extLst>
      <p:ext uri="{BB962C8B-B14F-4D97-AF65-F5344CB8AC3E}">
        <p14:creationId xmlns:p14="http://schemas.microsoft.com/office/powerpoint/2010/main" val="300071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1"/>
          <p:cNvSpPr txBox="1">
            <a:spLocks noGrp="1"/>
          </p:cNvSpPr>
          <p:nvPr>
            <p:ph type="title"/>
          </p:nvPr>
        </p:nvSpPr>
        <p:spPr>
          <a:xfrm>
            <a:off x="527900" y="446704"/>
            <a:ext cx="15917700" cy="1145400"/>
          </a:xfrm>
          <a:prstGeom prst="rect">
            <a:avLst/>
          </a:prstGeom>
        </p:spPr>
        <p:txBody>
          <a:bodyPr spcFirstLastPara="1" wrap="square" lIns="182850" tIns="182850" rIns="182850" bIns="182850" anchor="t" anchorCtr="0">
            <a:noAutofit/>
          </a:bodyPr>
          <a:lstStyle/>
          <a:p>
            <a:r>
              <a:rPr lang="en" sz="4800" b="1"/>
              <a:t>Search Console: Structured Data</a:t>
            </a:r>
          </a:p>
        </p:txBody>
      </p:sp>
      <p:sp>
        <p:nvSpPr>
          <p:cNvPr id="232" name="Google Shape;232;p31"/>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233" name="Google Shape;233;p31"/>
          <p:cNvSpPr txBox="1">
            <a:spLocks noGrp="1"/>
          </p:cNvSpPr>
          <p:nvPr>
            <p:ph type="body" idx="1"/>
          </p:nvPr>
        </p:nvSpPr>
        <p:spPr>
          <a:xfrm>
            <a:off x="527900" y="2268041"/>
            <a:ext cx="11794351" cy="2994273"/>
          </a:xfrm>
          <a:prstGeom prst="rect">
            <a:avLst/>
          </a:prstGeom>
        </p:spPr>
        <p:txBody>
          <a:bodyPr spcFirstLastPara="1" wrap="square" lIns="182850" tIns="182850" rIns="182850" bIns="182850" anchor="t" anchorCtr="0">
            <a:noAutofit/>
          </a:bodyPr>
          <a:lstStyle/>
          <a:p>
            <a:pPr marL="0" indent="0">
              <a:lnSpc>
                <a:spcPct val="90000"/>
              </a:lnSpc>
              <a:spcBef>
                <a:spcPts val="200"/>
              </a:spcBef>
              <a:buNone/>
            </a:pPr>
            <a:r>
              <a:rPr lang="en-US" sz="2400" b="1">
                <a:solidFill>
                  <a:schemeClr val="tx1"/>
                </a:solidFill>
              </a:rPr>
              <a:t>Structured data </a:t>
            </a:r>
            <a:r>
              <a:rPr lang="en-US" sz="2400">
                <a:solidFill>
                  <a:schemeClr val="tx1"/>
                </a:solidFill>
              </a:rPr>
              <a:t>is code added to your website that allows search engines to understand the data on a page better. It can explain product pricing, concert venue locations, article authors, business telephone numbers, and more. </a:t>
            </a:r>
          </a:p>
          <a:p>
            <a:pPr marL="0" indent="0">
              <a:lnSpc>
                <a:spcPct val="90000"/>
              </a:lnSpc>
              <a:spcBef>
                <a:spcPts val="200"/>
              </a:spcBef>
              <a:buNone/>
            </a:pPr>
            <a:endParaRPr lang="en-US" sz="2400"/>
          </a:p>
          <a:p>
            <a:pPr marL="0" indent="0">
              <a:lnSpc>
                <a:spcPct val="90000"/>
              </a:lnSpc>
              <a:spcBef>
                <a:spcPts val="200"/>
              </a:spcBef>
              <a:buNone/>
            </a:pPr>
            <a:r>
              <a:rPr lang="en-US" sz="2400">
                <a:solidFill>
                  <a:schemeClr val="tx1"/>
                </a:solidFill>
              </a:rPr>
              <a:t>Structured data is an important piece of the SEO puzzle. If your site currently has structured data, we will make sure it’s implemented correctly. We will also look for errors that pertain to your code.</a:t>
            </a:r>
            <a:endParaRPr lang="en-US">
              <a:solidFill>
                <a:schemeClr val="tx1"/>
              </a:solidFill>
            </a:endParaRPr>
          </a:p>
          <a:p>
            <a:pPr marL="0" indent="0">
              <a:buNone/>
            </a:pPr>
            <a:endParaRPr lang="en-US" sz="3200"/>
          </a:p>
          <a:p>
            <a:pPr marL="0" indent="0">
              <a:lnSpc>
                <a:spcPct val="90000"/>
              </a:lnSpc>
              <a:spcBef>
                <a:spcPts val="300"/>
              </a:spcBef>
              <a:buNone/>
            </a:pPr>
            <a:endParaRPr lang="en-US"/>
          </a:p>
          <a:p>
            <a:pPr marL="0" indent="0">
              <a:buNone/>
            </a:pPr>
            <a:endParaRPr lang="en" sz="3200"/>
          </a:p>
          <a:p>
            <a:pPr marL="254000" lvl="0" indent="0" algn="l">
              <a:spcBef>
                <a:spcPts val="3200"/>
              </a:spcBef>
              <a:spcAft>
                <a:spcPts val="0"/>
              </a:spcAft>
              <a:buSzPts val="3200"/>
              <a:buNone/>
            </a:pPr>
            <a:endParaRPr lang="en" sz="3200"/>
          </a:p>
          <a:p>
            <a:pPr marL="0" lvl="0" indent="0" algn="l" rtl="0">
              <a:spcBef>
                <a:spcPts val="3200"/>
              </a:spcBef>
              <a:spcAft>
                <a:spcPts val="3200"/>
              </a:spcAft>
              <a:buNone/>
            </a:pPr>
            <a:endParaRPr lang="en"/>
          </a:p>
        </p:txBody>
      </p:sp>
      <p:pic>
        <p:nvPicPr>
          <p:cNvPr id="2" name="Picture 2" descr="A picture containing text, clock&#10;&#10;Description automatically generated">
            <a:extLst>
              <a:ext uri="{FF2B5EF4-FFF2-40B4-BE49-F238E27FC236}">
                <a16:creationId xmlns:a16="http://schemas.microsoft.com/office/drawing/2014/main" id="{F3CCE8FC-1459-E624-E02F-56657A3684D4}"/>
              </a:ext>
            </a:extLst>
          </p:cNvPr>
          <p:cNvPicPr>
            <a:picLocks noChangeAspect="1"/>
          </p:cNvPicPr>
          <p:nvPr/>
        </p:nvPicPr>
        <p:blipFill>
          <a:blip r:embed="rId3"/>
          <a:stretch>
            <a:fillRect/>
          </a:stretch>
        </p:blipFill>
        <p:spPr>
          <a:xfrm>
            <a:off x="12094369" y="2845647"/>
            <a:ext cx="3904058" cy="3649160"/>
          </a:xfrm>
          <a:prstGeom prst="rect">
            <a:avLst/>
          </a:prstGeom>
        </p:spPr>
      </p:pic>
      <p:sp>
        <p:nvSpPr>
          <p:cNvPr id="15" name="Rectangle: Rounded Corners 14">
            <a:extLst>
              <a:ext uri="{FF2B5EF4-FFF2-40B4-BE49-F238E27FC236}">
                <a16:creationId xmlns:a16="http://schemas.microsoft.com/office/drawing/2014/main" id="{971F853D-6099-D5CD-43AF-843D7AEB73FF}"/>
              </a:ext>
            </a:extLst>
          </p:cNvPr>
          <p:cNvSpPr/>
          <p:nvPr/>
        </p:nvSpPr>
        <p:spPr>
          <a:xfrm>
            <a:off x="893616" y="6331527"/>
            <a:ext cx="15188044" cy="337704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Google Shape;218;p29">
            <a:extLst>
              <a:ext uri="{FF2B5EF4-FFF2-40B4-BE49-F238E27FC236}">
                <a16:creationId xmlns:a16="http://schemas.microsoft.com/office/drawing/2014/main" id="{BA65771D-8217-C61C-BE82-F2EDE8FDEC51}"/>
              </a:ext>
            </a:extLst>
          </p:cNvPr>
          <p:cNvSpPr txBox="1">
            <a:spLocks/>
          </p:cNvSpPr>
          <p:nvPr/>
        </p:nvSpPr>
        <p:spPr>
          <a:xfrm>
            <a:off x="5649973" y="6738275"/>
            <a:ext cx="5657153" cy="49224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7" name="structured_data_analyst_notes">
            <a:extLst>
              <a:ext uri="{FF2B5EF4-FFF2-40B4-BE49-F238E27FC236}">
                <a16:creationId xmlns:a16="http://schemas.microsoft.com/office/drawing/2014/main" id="{3DEBAFAC-7801-7147-C770-A46D686CD7B4}"/>
              </a:ext>
            </a:extLst>
          </p:cNvPr>
          <p:cNvSpPr txBox="1">
            <a:spLocks/>
          </p:cNvSpPr>
          <p:nvPr/>
        </p:nvSpPr>
        <p:spPr>
          <a:xfrm>
            <a:off x="1978518" y="7604184"/>
            <a:ext cx="13017380" cy="977155"/>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We found that your website has structured data. We found no errors with your structured data.</a:t>
            </a:r>
            <a:endParaRPr lang="en-US" dirty="0">
              <a:solidFill>
                <a:schemeClr val="bg1"/>
              </a:solidFill>
            </a:endParaRPr>
          </a:p>
          <a:p>
            <a:pPr algn="ctr"/>
            <a:endParaRPr lang="en" sz="1600" dirty="0">
              <a:solidFill>
                <a:schemeClr val="bg1"/>
              </a:solidFill>
            </a:endParaRPr>
          </a:p>
        </p:txBody>
      </p:sp>
    </p:spTree>
    <p:extLst>
      <p:ext uri="{BB962C8B-B14F-4D97-AF65-F5344CB8AC3E}">
        <p14:creationId xmlns:p14="http://schemas.microsoft.com/office/powerpoint/2010/main" val="2182685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8"/>
          <p:cNvSpPr txBox="1">
            <a:spLocks noGrp="1"/>
          </p:cNvSpPr>
          <p:nvPr>
            <p:ph type="title"/>
          </p:nvPr>
        </p:nvSpPr>
        <p:spPr>
          <a:xfrm>
            <a:off x="1046800" y="1379100"/>
            <a:ext cx="8514600" cy="4206600"/>
          </a:xfrm>
          <a:prstGeom prst="rect">
            <a:avLst/>
          </a:prstGeom>
        </p:spPr>
        <p:txBody>
          <a:bodyPr spcFirstLastPara="1" wrap="square" lIns="182850" tIns="182850" rIns="182850" bIns="182850" anchor="b" anchorCtr="0">
            <a:noAutofit/>
          </a:bodyPr>
          <a:lstStyle/>
          <a:p>
            <a:r>
              <a:rPr lang="en" b="1">
                <a:latin typeface="Muli ExtraBold"/>
              </a:rPr>
              <a:t>On-Page SEO</a:t>
            </a:r>
          </a:p>
        </p:txBody>
      </p:sp>
      <p:sp>
        <p:nvSpPr>
          <p:cNvPr id="212" name="Google Shape;212;p28"/>
          <p:cNvSpPr txBox="1">
            <a:spLocks noGrp="1"/>
          </p:cNvSpPr>
          <p:nvPr>
            <p:ph type="subTitle" idx="1"/>
          </p:nvPr>
        </p:nvSpPr>
        <p:spPr>
          <a:xfrm>
            <a:off x="1046800" y="5724650"/>
            <a:ext cx="6938646" cy="1196073"/>
          </a:xfrm>
          <a:prstGeom prst="rect">
            <a:avLst/>
          </a:prstGeom>
        </p:spPr>
        <p:txBody>
          <a:bodyPr spcFirstLastPara="1" wrap="square" lIns="182850" tIns="182850" rIns="182850" bIns="182850" anchor="t" anchorCtr="0">
            <a:noAutofit/>
          </a:bodyPr>
          <a:lstStyle/>
          <a:p>
            <a:pPr marL="0" indent="0" algn="ctr"/>
            <a:r>
              <a:rPr lang="en-US" sz="1800"/>
              <a:t>On-Page SEO covers everything from meta data to content.</a:t>
            </a:r>
            <a:endParaRPr lang="en-US"/>
          </a:p>
        </p:txBody>
      </p:sp>
      <p:pic>
        <p:nvPicPr>
          <p:cNvPr id="3" name="Picture 3">
            <a:extLst>
              <a:ext uri="{FF2B5EF4-FFF2-40B4-BE49-F238E27FC236}">
                <a16:creationId xmlns:a16="http://schemas.microsoft.com/office/drawing/2014/main" id="{607F69DB-6F4A-90F9-874D-BD507129C326}"/>
              </a:ext>
            </a:extLst>
          </p:cNvPr>
          <p:cNvPicPr>
            <a:picLocks noChangeAspect="1"/>
          </p:cNvPicPr>
          <p:nvPr/>
        </p:nvPicPr>
        <p:blipFill>
          <a:blip r:embed="rId3"/>
          <a:stretch>
            <a:fillRect/>
          </a:stretch>
        </p:blipFill>
        <p:spPr>
          <a:xfrm>
            <a:off x="8880763" y="1521100"/>
            <a:ext cx="8233063" cy="7400662"/>
          </a:xfrm>
          <a:prstGeom prst="rect">
            <a:avLst/>
          </a:prstGeom>
        </p:spPr>
      </p:pic>
    </p:spTree>
    <p:extLst>
      <p:ext uri="{BB962C8B-B14F-4D97-AF65-F5344CB8AC3E}">
        <p14:creationId xmlns:p14="http://schemas.microsoft.com/office/powerpoint/2010/main" val="3703213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6" name="Google Shape;231;p31">
            <a:extLst>
              <a:ext uri="{FF2B5EF4-FFF2-40B4-BE49-F238E27FC236}">
                <a16:creationId xmlns:a16="http://schemas.microsoft.com/office/drawing/2014/main" id="{5F6BD795-B3BD-16C7-F546-AB5F4B6D5236}"/>
              </a:ext>
            </a:extLst>
          </p:cNvPr>
          <p:cNvSpPr txBox="1">
            <a:spLocks noGrp="1"/>
          </p:cNvSpPr>
          <p:nvPr>
            <p:ph type="title"/>
          </p:nvPr>
        </p:nvSpPr>
        <p:spPr>
          <a:prstGeom prst="rect">
            <a:avLst/>
          </a:prstGeom>
        </p:spPr>
        <p:txBody>
          <a:bodyPr spcFirstLastPara="1" wrap="square" lIns="182850" tIns="182850" rIns="182850" bIns="182850" anchor="t" anchorCtr="0">
            <a:noAutofit/>
          </a:bodyPr>
          <a:lstStyle/>
          <a:p>
            <a:r>
              <a:rPr lang="en" sz="4800" b="1" dirty="0"/>
              <a:t>On-Page SEO: How are your page titles?</a:t>
            </a:r>
          </a:p>
        </p:txBody>
      </p:sp>
      <p:sp>
        <p:nvSpPr>
          <p:cNvPr id="3" name="Text Placeholder 2">
            <a:extLst>
              <a:ext uri="{FF2B5EF4-FFF2-40B4-BE49-F238E27FC236}">
                <a16:creationId xmlns:a16="http://schemas.microsoft.com/office/drawing/2014/main" id="{26B26112-DB65-E167-2B77-CD52A998ABA6}"/>
              </a:ext>
            </a:extLst>
          </p:cNvPr>
          <p:cNvSpPr>
            <a:spLocks noGrp="1"/>
          </p:cNvSpPr>
          <p:nvPr>
            <p:ph type="body" idx="1"/>
          </p:nvPr>
        </p:nvSpPr>
        <p:spPr>
          <a:xfrm>
            <a:off x="527900" y="2142444"/>
            <a:ext cx="7009664" cy="1562602"/>
          </a:xfrm>
        </p:spPr>
        <p:txBody>
          <a:bodyPr spcFirstLastPara="1" wrap="square" lIns="182850" tIns="182850" rIns="182850" bIns="182850" anchor="ctr" anchorCtr="0">
            <a:noAutofit/>
          </a:bodyPr>
          <a:lstStyle/>
          <a:p>
            <a:pPr marL="0" indent="0">
              <a:buNone/>
            </a:pPr>
            <a:r>
              <a:rPr lang="en-GB" sz="2400" b="1" dirty="0"/>
              <a:t>Meta Titles or Page Titles</a:t>
            </a:r>
            <a:r>
              <a:rPr lang="en-GB" sz="2400" dirty="0"/>
              <a:t> (in blue) help determine how well crawlers understand and index the page. It is important to have relevant titles that reflect on-site content.</a:t>
            </a:r>
          </a:p>
        </p:txBody>
      </p:sp>
      <p:sp>
        <p:nvSpPr>
          <p:cNvPr id="205" name="Google Shape;205;p27"/>
          <p:cNvSpPr txBox="1">
            <a:spLocks noGrp="1"/>
          </p:cNvSpPr>
          <p:nvPr>
            <p:ph type="sldNum" idx="12"/>
          </p:nvPr>
        </p:nvSpPr>
        <p:spPr>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8" name="Text Placeholder 2">
            <a:extLst>
              <a:ext uri="{FF2B5EF4-FFF2-40B4-BE49-F238E27FC236}">
                <a16:creationId xmlns:a16="http://schemas.microsoft.com/office/drawing/2014/main" id="{DC9B1123-9ED6-EEDE-D724-B1911070E175}"/>
              </a:ext>
            </a:extLst>
          </p:cNvPr>
          <p:cNvSpPr txBox="1">
            <a:spLocks/>
          </p:cNvSpPr>
          <p:nvPr/>
        </p:nvSpPr>
        <p:spPr>
          <a:xfrm>
            <a:off x="527900" y="3705046"/>
            <a:ext cx="6968109" cy="1926600"/>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pPr marL="0" indent="0">
              <a:buNone/>
            </a:pPr>
            <a:r>
              <a:rPr lang="en-GB" sz="2400" dirty="0"/>
              <a:t>When we perform a technical audit, we look for titles that are:</a:t>
            </a:r>
          </a:p>
          <a:p>
            <a:pPr marL="800100" indent="-342900">
              <a:buFont typeface="Courier New"/>
              <a:buChar char="o"/>
            </a:pPr>
            <a:r>
              <a:rPr lang="en-GB" sz="2400" dirty="0"/>
              <a:t>Keyword-targeted and user friendly</a:t>
            </a:r>
          </a:p>
          <a:p>
            <a:pPr marL="800100" indent="-342900">
              <a:buFont typeface="Courier New"/>
              <a:buChar char="o"/>
            </a:pPr>
            <a:r>
              <a:rPr lang="en-GB" sz="2400" dirty="0"/>
              <a:t>Unique from one another</a:t>
            </a:r>
          </a:p>
          <a:p>
            <a:pPr marL="800100" indent="-342900">
              <a:buFont typeface="Courier New"/>
              <a:buChar char="o"/>
            </a:pPr>
            <a:r>
              <a:rPr lang="en-GB" sz="2400" dirty="0"/>
              <a:t>Less than 60 characters</a:t>
            </a:r>
          </a:p>
        </p:txBody>
      </p:sp>
      <p:sp>
        <p:nvSpPr>
          <p:cNvPr id="10" name="Rectangle: Rounded Corners 9">
            <a:extLst>
              <a:ext uri="{FF2B5EF4-FFF2-40B4-BE49-F238E27FC236}">
                <a16:creationId xmlns:a16="http://schemas.microsoft.com/office/drawing/2014/main" id="{312E91B8-5ED5-B31A-AF78-F9F75302D58F}"/>
              </a:ext>
            </a:extLst>
          </p:cNvPr>
          <p:cNvSpPr/>
          <p:nvPr/>
        </p:nvSpPr>
        <p:spPr>
          <a:xfrm>
            <a:off x="989045" y="7678065"/>
            <a:ext cx="15213842" cy="19266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serps_screenshot-image">
            <a:extLst>
              <a:ext uri="{FF2B5EF4-FFF2-40B4-BE49-F238E27FC236}">
                <a16:creationId xmlns:a16="http://schemas.microsoft.com/office/drawing/2014/main" id="{EBB80730-0653-1A5D-40A5-931D462441FF}"/>
              </a:ext>
            </a:extLst>
          </p:cNvPr>
          <p:cNvSpPr txBox="1">
            <a:spLocks/>
          </p:cNvSpPr>
          <p:nvPr/>
        </p:nvSpPr>
        <p:spPr>
          <a:xfrm>
            <a:off x="5767389" y="7918164"/>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dirty="0">
                <a:solidFill>
                  <a:schemeClr val="bg1"/>
                </a:solidFill>
              </a:rPr>
              <a:t>Analyst Notes</a:t>
            </a:r>
          </a:p>
        </p:txBody>
      </p:sp>
      <p:sp>
        <p:nvSpPr>
          <p:cNvPr id="14" name="page_title_analyst_notes">
            <a:extLst>
              <a:ext uri="{FF2B5EF4-FFF2-40B4-BE49-F238E27FC236}">
                <a16:creationId xmlns:a16="http://schemas.microsoft.com/office/drawing/2014/main" id="{A761F8D9-08A6-D2EC-77FF-87A3C9077FB9}"/>
              </a:ext>
            </a:extLst>
          </p:cNvPr>
          <p:cNvSpPr txBox="1">
            <a:spLocks/>
          </p:cNvSpPr>
          <p:nvPr/>
        </p:nvSpPr>
        <p:spPr>
          <a:xfrm>
            <a:off x="1259355" y="8254547"/>
            <a:ext cx="14454788" cy="1228058"/>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After reviewing your titles, most titles are over 60 characters, although we found that your titles are keyword targeted. There are no duplicate titles.</a:t>
            </a:r>
          </a:p>
          <a:p>
            <a:pPr algn="ctr">
              <a:spcBef>
                <a:spcPts val="300"/>
              </a:spcBef>
            </a:pPr>
            <a:r>
              <a:rPr lang="en-US" sz="1600" dirty="0">
                <a:solidFill>
                  <a:schemeClr val="bg1"/>
                </a:solidFill>
              </a:rPr>
              <a:t>We recommend creating page titles that are user-friendly, keyword-targeted, unique from one another, and 60 characters or less. You can find all your titles listed here.</a:t>
            </a:r>
            <a:endParaRPr lang="en-US" dirty="0">
              <a:solidFill>
                <a:schemeClr val="bg1"/>
              </a:solidFill>
            </a:endParaRPr>
          </a:p>
          <a:p>
            <a:pPr algn="ctr"/>
            <a:endParaRPr lang="en" sz="1600" dirty="0">
              <a:solidFill>
                <a:schemeClr val="bg1"/>
              </a:solidFill>
            </a:endParaRPr>
          </a:p>
        </p:txBody>
      </p:sp>
      <p:sp>
        <p:nvSpPr>
          <p:cNvPr id="20" name="Google Shape;218;p29">
            <a:extLst>
              <a:ext uri="{FF2B5EF4-FFF2-40B4-BE49-F238E27FC236}">
                <a16:creationId xmlns:a16="http://schemas.microsoft.com/office/drawing/2014/main" id="{94382774-9757-7785-CDCB-4412F15687BB}"/>
              </a:ext>
            </a:extLst>
          </p:cNvPr>
          <p:cNvSpPr txBox="1">
            <a:spLocks/>
          </p:cNvSpPr>
          <p:nvPr/>
        </p:nvSpPr>
        <p:spPr>
          <a:xfrm>
            <a:off x="8625441" y="2385407"/>
            <a:ext cx="2124997" cy="856879"/>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US" sz="2000" b="1" dirty="0"/>
              <a:t>Missing Titles</a:t>
            </a:r>
            <a:endParaRPr lang="en" dirty="0"/>
          </a:p>
        </p:txBody>
      </p:sp>
      <p:sp>
        <p:nvSpPr>
          <p:cNvPr id="21" name="Rectangle: Rounded Corners 20">
            <a:extLst>
              <a:ext uri="{FF2B5EF4-FFF2-40B4-BE49-F238E27FC236}">
                <a16:creationId xmlns:a16="http://schemas.microsoft.com/office/drawing/2014/main" id="{96D26C79-440C-C052-B195-AC7B88B7948C}"/>
              </a:ext>
            </a:extLst>
          </p:cNvPr>
          <p:cNvSpPr/>
          <p:nvPr/>
        </p:nvSpPr>
        <p:spPr>
          <a:xfrm>
            <a:off x="9122959" y="3152612"/>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itle_tag_is_missing">
            <a:extLst>
              <a:ext uri="{FF2B5EF4-FFF2-40B4-BE49-F238E27FC236}">
                <a16:creationId xmlns:a16="http://schemas.microsoft.com/office/drawing/2014/main" id="{6AF9CD95-6901-EE0D-A515-8E06CA0339B8}"/>
              </a:ext>
            </a:extLst>
          </p:cNvPr>
          <p:cNvSpPr txBox="1">
            <a:spLocks/>
          </p:cNvSpPr>
          <p:nvPr/>
        </p:nvSpPr>
        <p:spPr>
          <a:xfrm>
            <a:off x="9310874" y="3254393"/>
            <a:ext cx="1130849" cy="489164"/>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solidFill>
                  <a:schemeClr val="bg1"/>
                </a:solidFill>
              </a:rPr>
              <a:t>00</a:t>
            </a:r>
            <a:endParaRPr lang="en-US" dirty="0">
              <a:solidFill>
                <a:schemeClr val="bg1"/>
              </a:solidFill>
            </a:endParaRPr>
          </a:p>
        </p:txBody>
      </p:sp>
      <p:sp>
        <p:nvSpPr>
          <p:cNvPr id="35" name="Google Shape;218;p29">
            <a:extLst>
              <a:ext uri="{FF2B5EF4-FFF2-40B4-BE49-F238E27FC236}">
                <a16:creationId xmlns:a16="http://schemas.microsoft.com/office/drawing/2014/main" id="{94382774-9757-7785-CDCB-4412F15687BB}"/>
              </a:ext>
            </a:extLst>
          </p:cNvPr>
          <p:cNvSpPr txBox="1">
            <a:spLocks/>
          </p:cNvSpPr>
          <p:nvPr/>
        </p:nvSpPr>
        <p:spPr>
          <a:xfrm>
            <a:off x="12455732" y="2422646"/>
            <a:ext cx="2380408" cy="856879"/>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b="1" dirty="0"/>
              <a:t>Duplicate Titles</a:t>
            </a:r>
            <a:endParaRPr lang="en" dirty="0"/>
          </a:p>
        </p:txBody>
      </p:sp>
      <p:sp>
        <p:nvSpPr>
          <p:cNvPr id="36" name="Rectangle: Rounded Corners 35">
            <a:extLst>
              <a:ext uri="{FF2B5EF4-FFF2-40B4-BE49-F238E27FC236}">
                <a16:creationId xmlns:a16="http://schemas.microsoft.com/office/drawing/2014/main" id="{96D26C79-440C-C052-B195-AC7B88B7948C}"/>
              </a:ext>
            </a:extLst>
          </p:cNvPr>
          <p:cNvSpPr/>
          <p:nvPr/>
        </p:nvSpPr>
        <p:spPr>
          <a:xfrm>
            <a:off x="12606780" y="3189851"/>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GB"/>
          </a:p>
        </p:txBody>
      </p:sp>
      <p:sp>
        <p:nvSpPr>
          <p:cNvPr id="37" name="urls_with_duplicate_page_titles">
            <a:extLst>
              <a:ext uri="{FF2B5EF4-FFF2-40B4-BE49-F238E27FC236}">
                <a16:creationId xmlns:a16="http://schemas.microsoft.com/office/drawing/2014/main" id="{6AF9CD95-6901-EE0D-A515-8E06CA0339B8}"/>
              </a:ext>
            </a:extLst>
          </p:cNvPr>
          <p:cNvSpPr txBox="1">
            <a:spLocks/>
          </p:cNvSpPr>
          <p:nvPr/>
        </p:nvSpPr>
        <p:spPr>
          <a:xfrm>
            <a:off x="12794695" y="3291632"/>
            <a:ext cx="1130849" cy="489164"/>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b="1" dirty="0">
                <a:solidFill>
                  <a:schemeClr val="bg1"/>
                </a:solidFill>
              </a:rPr>
              <a:t>00</a:t>
            </a:r>
            <a:endParaRPr lang="en-US" dirty="0">
              <a:solidFill>
                <a:schemeClr val="bg1"/>
              </a:solidFill>
            </a:endParaRPr>
          </a:p>
        </p:txBody>
      </p:sp>
      <p:sp>
        <p:nvSpPr>
          <p:cNvPr id="39" name="Google Shape;218;p29">
            <a:extLst>
              <a:ext uri="{FF2B5EF4-FFF2-40B4-BE49-F238E27FC236}">
                <a16:creationId xmlns:a16="http://schemas.microsoft.com/office/drawing/2014/main" id="{1226F07F-3A51-0E5F-48CC-9BDB0AF8257C}"/>
              </a:ext>
            </a:extLst>
          </p:cNvPr>
          <p:cNvSpPr txBox="1">
            <a:spLocks/>
          </p:cNvSpPr>
          <p:nvPr/>
        </p:nvSpPr>
        <p:spPr>
          <a:xfrm>
            <a:off x="10554115" y="2397514"/>
            <a:ext cx="1929575" cy="856879"/>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US" sz="2000" b="1" dirty="0"/>
              <a:t>Empty Titles</a:t>
            </a:r>
            <a:endParaRPr lang="en" dirty="0"/>
          </a:p>
        </p:txBody>
      </p:sp>
      <p:sp>
        <p:nvSpPr>
          <p:cNvPr id="40" name="Rectangle: Rounded Corners 39">
            <a:extLst>
              <a:ext uri="{FF2B5EF4-FFF2-40B4-BE49-F238E27FC236}">
                <a16:creationId xmlns:a16="http://schemas.microsoft.com/office/drawing/2014/main" id="{813ACFB9-4C2C-72FD-57AA-A6D54F5BC2E8}"/>
              </a:ext>
            </a:extLst>
          </p:cNvPr>
          <p:cNvSpPr/>
          <p:nvPr/>
        </p:nvSpPr>
        <p:spPr>
          <a:xfrm>
            <a:off x="10828253" y="3164719"/>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itle_tag_is_empty">
            <a:extLst>
              <a:ext uri="{FF2B5EF4-FFF2-40B4-BE49-F238E27FC236}">
                <a16:creationId xmlns:a16="http://schemas.microsoft.com/office/drawing/2014/main" id="{155DF9D2-081A-9FED-E93F-C411D80037CC}"/>
              </a:ext>
            </a:extLst>
          </p:cNvPr>
          <p:cNvSpPr txBox="1">
            <a:spLocks/>
          </p:cNvSpPr>
          <p:nvPr/>
        </p:nvSpPr>
        <p:spPr>
          <a:xfrm>
            <a:off x="11016168" y="3266500"/>
            <a:ext cx="1130849" cy="489164"/>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solidFill>
                  <a:schemeClr val="bg1"/>
                </a:solidFill>
              </a:rPr>
              <a:t>00</a:t>
            </a:r>
            <a:endParaRPr lang="en-US" dirty="0">
              <a:solidFill>
                <a:schemeClr val="bg1"/>
              </a:solidFill>
            </a:endParaRPr>
          </a:p>
        </p:txBody>
      </p:sp>
      <p:sp>
        <p:nvSpPr>
          <p:cNvPr id="43" name="Google Shape;218;p29">
            <a:extLst>
              <a:ext uri="{FF2B5EF4-FFF2-40B4-BE49-F238E27FC236}">
                <a16:creationId xmlns:a16="http://schemas.microsoft.com/office/drawing/2014/main" id="{F06354D2-7CEB-7919-AA47-13E388EEFFCC}"/>
              </a:ext>
            </a:extLst>
          </p:cNvPr>
          <p:cNvSpPr txBox="1">
            <a:spLocks/>
          </p:cNvSpPr>
          <p:nvPr/>
        </p:nvSpPr>
        <p:spPr>
          <a:xfrm>
            <a:off x="9740376" y="3777069"/>
            <a:ext cx="1778527" cy="856879"/>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US" sz="2000" b="1" dirty="0"/>
              <a:t>Short Titles</a:t>
            </a:r>
            <a:endParaRPr lang="en" dirty="0"/>
          </a:p>
        </p:txBody>
      </p:sp>
      <p:sp>
        <p:nvSpPr>
          <p:cNvPr id="44" name="Rectangle: Rounded Corners 43">
            <a:extLst>
              <a:ext uri="{FF2B5EF4-FFF2-40B4-BE49-F238E27FC236}">
                <a16:creationId xmlns:a16="http://schemas.microsoft.com/office/drawing/2014/main" id="{5C77885A-55E8-6E60-CBE7-F489CE7514F3}"/>
              </a:ext>
            </a:extLst>
          </p:cNvPr>
          <p:cNvSpPr/>
          <p:nvPr/>
        </p:nvSpPr>
        <p:spPr>
          <a:xfrm>
            <a:off x="9891424" y="4544274"/>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title_tag_length_too_short">
            <a:extLst>
              <a:ext uri="{FF2B5EF4-FFF2-40B4-BE49-F238E27FC236}">
                <a16:creationId xmlns:a16="http://schemas.microsoft.com/office/drawing/2014/main" id="{1D9BF27B-E28F-6DB7-E3FB-D65942EDD856}"/>
              </a:ext>
            </a:extLst>
          </p:cNvPr>
          <p:cNvSpPr txBox="1">
            <a:spLocks/>
          </p:cNvSpPr>
          <p:nvPr/>
        </p:nvSpPr>
        <p:spPr>
          <a:xfrm>
            <a:off x="10079339" y="4646055"/>
            <a:ext cx="1130849" cy="489164"/>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solidFill>
                  <a:schemeClr val="bg1"/>
                </a:solidFill>
              </a:rPr>
              <a:t>00</a:t>
            </a:r>
            <a:endParaRPr lang="en-US" dirty="0">
              <a:solidFill>
                <a:schemeClr val="bg1"/>
              </a:solidFill>
            </a:endParaRPr>
          </a:p>
        </p:txBody>
      </p:sp>
      <p:sp>
        <p:nvSpPr>
          <p:cNvPr id="47" name="Google Shape;218;p29">
            <a:extLst>
              <a:ext uri="{FF2B5EF4-FFF2-40B4-BE49-F238E27FC236}">
                <a16:creationId xmlns:a16="http://schemas.microsoft.com/office/drawing/2014/main" id="{A5C14040-AEFD-96DD-EC0A-75D58329BF18}"/>
              </a:ext>
            </a:extLst>
          </p:cNvPr>
          <p:cNvSpPr txBox="1">
            <a:spLocks/>
          </p:cNvSpPr>
          <p:nvPr/>
        </p:nvSpPr>
        <p:spPr>
          <a:xfrm>
            <a:off x="11596718" y="3821413"/>
            <a:ext cx="1778527" cy="856879"/>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US" sz="2000" b="1" dirty="0"/>
              <a:t>Long Titles</a:t>
            </a:r>
            <a:endParaRPr lang="en" dirty="0"/>
          </a:p>
        </p:txBody>
      </p:sp>
      <p:sp>
        <p:nvSpPr>
          <p:cNvPr id="48" name="Rectangle: Rounded Corners 47">
            <a:extLst>
              <a:ext uri="{FF2B5EF4-FFF2-40B4-BE49-F238E27FC236}">
                <a16:creationId xmlns:a16="http://schemas.microsoft.com/office/drawing/2014/main" id="{31AA9259-A908-004B-6750-4321F84C89C0}"/>
              </a:ext>
            </a:extLst>
          </p:cNvPr>
          <p:cNvSpPr/>
          <p:nvPr/>
        </p:nvSpPr>
        <p:spPr>
          <a:xfrm>
            <a:off x="11747766" y="4588618"/>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itle_tag_length_too_long">
            <a:extLst>
              <a:ext uri="{FF2B5EF4-FFF2-40B4-BE49-F238E27FC236}">
                <a16:creationId xmlns:a16="http://schemas.microsoft.com/office/drawing/2014/main" id="{03FFD916-8AFE-F6DE-1175-2F4F83EF9C92}"/>
              </a:ext>
            </a:extLst>
          </p:cNvPr>
          <p:cNvSpPr txBox="1">
            <a:spLocks/>
          </p:cNvSpPr>
          <p:nvPr/>
        </p:nvSpPr>
        <p:spPr>
          <a:xfrm>
            <a:off x="11935681" y="4690399"/>
            <a:ext cx="1130849" cy="489164"/>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solidFill>
                  <a:schemeClr val="bg1"/>
                </a:solidFill>
              </a:rPr>
              <a:t>00</a:t>
            </a:r>
            <a:endParaRPr lang="en-US" dirty="0">
              <a:solidFill>
                <a:schemeClr val="bg1"/>
              </a:solidFill>
            </a:endParaRPr>
          </a:p>
        </p:txBody>
      </p:sp>
    </p:spTree>
    <p:extLst>
      <p:ext uri="{BB962C8B-B14F-4D97-AF65-F5344CB8AC3E}">
        <p14:creationId xmlns:p14="http://schemas.microsoft.com/office/powerpoint/2010/main" val="399625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6" name="Google Shape;231;p31">
            <a:extLst>
              <a:ext uri="{FF2B5EF4-FFF2-40B4-BE49-F238E27FC236}">
                <a16:creationId xmlns:a16="http://schemas.microsoft.com/office/drawing/2014/main" id="{5F6BD795-B3BD-16C7-F546-AB5F4B6D5236}"/>
              </a:ext>
            </a:extLst>
          </p:cNvPr>
          <p:cNvSpPr txBox="1">
            <a:spLocks noGrp="1"/>
          </p:cNvSpPr>
          <p:nvPr>
            <p:ph type="title"/>
          </p:nvPr>
        </p:nvSpPr>
        <p:spPr>
          <a:prstGeom prst="rect">
            <a:avLst/>
          </a:prstGeom>
        </p:spPr>
        <p:txBody>
          <a:bodyPr spcFirstLastPara="1" wrap="square" lIns="182850" tIns="182850" rIns="182850" bIns="182850" anchor="t" anchorCtr="0">
            <a:noAutofit/>
          </a:bodyPr>
          <a:lstStyle/>
          <a:p>
            <a:r>
              <a:rPr lang="en" sz="4800" b="1"/>
              <a:t>On-Page SEO: How are your meta descriptions?</a:t>
            </a:r>
          </a:p>
        </p:txBody>
      </p:sp>
      <p:sp>
        <p:nvSpPr>
          <p:cNvPr id="3" name="Text Placeholder 2">
            <a:extLst>
              <a:ext uri="{FF2B5EF4-FFF2-40B4-BE49-F238E27FC236}">
                <a16:creationId xmlns:a16="http://schemas.microsoft.com/office/drawing/2014/main" id="{26B26112-DB65-E167-2B77-CD52A998ABA6}"/>
              </a:ext>
            </a:extLst>
          </p:cNvPr>
          <p:cNvSpPr>
            <a:spLocks noGrp="1"/>
          </p:cNvSpPr>
          <p:nvPr>
            <p:ph type="body" idx="1"/>
          </p:nvPr>
        </p:nvSpPr>
        <p:spPr>
          <a:xfrm>
            <a:off x="378283" y="2195573"/>
            <a:ext cx="7810221" cy="1037319"/>
          </a:xfrm>
        </p:spPr>
        <p:txBody>
          <a:bodyPr spcFirstLastPara="1" wrap="square" lIns="182850" tIns="182850" rIns="182850" bIns="182850" anchor="ctr" anchorCtr="0">
            <a:noAutofit/>
          </a:bodyPr>
          <a:lstStyle/>
          <a:p>
            <a:pPr marL="0" indent="0">
              <a:buNone/>
            </a:pPr>
            <a:r>
              <a:rPr lang="en-GB" sz="2400" b="1" dirty="0"/>
              <a:t>Meta Descriptions</a:t>
            </a:r>
            <a:r>
              <a:rPr lang="en-GB" sz="2400" dirty="0"/>
              <a:t> </a:t>
            </a:r>
            <a:r>
              <a:rPr lang="en-US" sz="2400" dirty="0">
                <a:solidFill>
                  <a:schemeClr val="tx1"/>
                </a:solidFill>
              </a:rPr>
              <a:t>(in black) summarize what is on that page. Descriptive meta-content and a call to action can help increase click-through rate (CTR). </a:t>
            </a:r>
            <a:endParaRPr lang="en-GB" sz="2400" dirty="0">
              <a:solidFill>
                <a:schemeClr val="tx1"/>
              </a:solidFill>
            </a:endParaRPr>
          </a:p>
        </p:txBody>
      </p:sp>
      <p:sp>
        <p:nvSpPr>
          <p:cNvPr id="205" name="Google Shape;205;p27"/>
          <p:cNvSpPr txBox="1">
            <a:spLocks noGrp="1"/>
          </p:cNvSpPr>
          <p:nvPr>
            <p:ph type="sldNum" idx="12"/>
          </p:nvPr>
        </p:nvSpPr>
        <p:spPr>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8" name="Text Placeholder 2">
            <a:extLst>
              <a:ext uri="{FF2B5EF4-FFF2-40B4-BE49-F238E27FC236}">
                <a16:creationId xmlns:a16="http://schemas.microsoft.com/office/drawing/2014/main" id="{DC9B1123-9ED6-EEDE-D724-B1911070E175}"/>
              </a:ext>
            </a:extLst>
          </p:cNvPr>
          <p:cNvSpPr txBox="1">
            <a:spLocks/>
          </p:cNvSpPr>
          <p:nvPr/>
        </p:nvSpPr>
        <p:spPr>
          <a:xfrm>
            <a:off x="378282" y="3466458"/>
            <a:ext cx="7810222" cy="1926600"/>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pPr marL="0" indent="0">
              <a:buNone/>
            </a:pPr>
            <a:r>
              <a:rPr lang="en-GB" sz="2400" dirty="0">
                <a:solidFill>
                  <a:schemeClr val="tx1"/>
                </a:solidFill>
              </a:rPr>
              <a:t>When we perform a technical audit, we look for descriptions that are:</a:t>
            </a:r>
            <a:endParaRPr lang="en-US" dirty="0">
              <a:solidFill>
                <a:schemeClr val="tx1"/>
              </a:solidFill>
            </a:endParaRPr>
          </a:p>
          <a:p>
            <a:pPr marL="800100" indent="-342900">
              <a:buFont typeface="Courier New"/>
              <a:buChar char="o"/>
            </a:pPr>
            <a:r>
              <a:rPr lang="en-GB" sz="2400" dirty="0">
                <a:solidFill>
                  <a:schemeClr val="tx1"/>
                </a:solidFill>
              </a:rPr>
              <a:t>Useful and enticing to the user</a:t>
            </a:r>
          </a:p>
          <a:p>
            <a:pPr marL="800100" indent="-342900">
              <a:buFont typeface="Courier New"/>
              <a:buChar char="o"/>
            </a:pPr>
            <a:r>
              <a:rPr lang="en-GB" sz="2400" dirty="0">
                <a:solidFill>
                  <a:schemeClr val="tx1"/>
                </a:solidFill>
              </a:rPr>
              <a:t>Unique from one another</a:t>
            </a:r>
            <a:endParaRPr lang="en-GB" dirty="0"/>
          </a:p>
          <a:p>
            <a:pPr marL="800100" indent="-342900">
              <a:buFont typeface="Courier New"/>
              <a:buChar char="o"/>
            </a:pPr>
            <a:r>
              <a:rPr lang="en-GB" sz="2400" dirty="0">
                <a:solidFill>
                  <a:schemeClr val="tx1"/>
                </a:solidFill>
              </a:rPr>
              <a:t>Less than 160 characters</a:t>
            </a:r>
            <a:endParaRPr lang="en-US" dirty="0">
              <a:solidFill>
                <a:schemeClr val="tx1"/>
              </a:solidFill>
            </a:endParaRPr>
          </a:p>
        </p:txBody>
      </p:sp>
      <p:sp>
        <p:nvSpPr>
          <p:cNvPr id="10" name="Rectangle: Rounded Corners 9">
            <a:extLst>
              <a:ext uri="{FF2B5EF4-FFF2-40B4-BE49-F238E27FC236}">
                <a16:creationId xmlns:a16="http://schemas.microsoft.com/office/drawing/2014/main" id="{312E91B8-5ED5-B31A-AF78-F9F75302D58F}"/>
              </a:ext>
            </a:extLst>
          </p:cNvPr>
          <p:cNvSpPr/>
          <p:nvPr/>
        </p:nvSpPr>
        <p:spPr>
          <a:xfrm>
            <a:off x="1014843" y="7678063"/>
            <a:ext cx="15188044" cy="192660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serps_screenshot-image">
            <a:extLst>
              <a:ext uri="{FF2B5EF4-FFF2-40B4-BE49-F238E27FC236}">
                <a16:creationId xmlns:a16="http://schemas.microsoft.com/office/drawing/2014/main" id="{EBB80730-0653-1A5D-40A5-931D462441FF}"/>
              </a:ext>
            </a:extLst>
          </p:cNvPr>
          <p:cNvSpPr txBox="1">
            <a:spLocks/>
          </p:cNvSpPr>
          <p:nvPr/>
        </p:nvSpPr>
        <p:spPr>
          <a:xfrm>
            <a:off x="7822970" y="7834120"/>
            <a:ext cx="2599977" cy="332668"/>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dirty="0">
                <a:solidFill>
                  <a:schemeClr val="bg1"/>
                </a:solidFill>
              </a:rPr>
              <a:t>Analyst Notes</a:t>
            </a:r>
          </a:p>
        </p:txBody>
      </p:sp>
      <p:sp>
        <p:nvSpPr>
          <p:cNvPr id="14" name="meta_description_analyst_notes">
            <a:extLst>
              <a:ext uri="{FF2B5EF4-FFF2-40B4-BE49-F238E27FC236}">
                <a16:creationId xmlns:a16="http://schemas.microsoft.com/office/drawing/2014/main" id="{A761F8D9-08A6-D2EC-77FF-87A3C9077FB9}"/>
              </a:ext>
            </a:extLst>
          </p:cNvPr>
          <p:cNvSpPr txBox="1">
            <a:spLocks/>
          </p:cNvSpPr>
          <p:nvPr/>
        </p:nvSpPr>
        <p:spPr>
          <a:xfrm>
            <a:off x="2820165" y="8246663"/>
            <a:ext cx="12647667" cy="1079787"/>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After reviewing your descriptions, all of them are under 160 characters and unique to one another. However, they could use better keyword targeting. </a:t>
            </a:r>
            <a:endParaRPr lang="en-US" dirty="0">
              <a:solidFill>
                <a:schemeClr val="bg1"/>
              </a:solidFill>
            </a:endParaRPr>
          </a:p>
          <a:p>
            <a:pPr algn="ctr">
              <a:spcBef>
                <a:spcPts val="300"/>
              </a:spcBef>
            </a:pPr>
            <a:r>
              <a:rPr lang="en-US" sz="1600" dirty="0">
                <a:solidFill>
                  <a:schemeClr val="bg1"/>
                </a:solidFill>
              </a:rPr>
              <a:t>We recommend creating meta descriptions that are informative, unique, keyword-targeted, less than 160 characters, and have a CTA. You can find all your descriptions listed here.</a:t>
            </a:r>
            <a:endParaRPr lang="en-US" dirty="0">
              <a:solidFill>
                <a:schemeClr val="bg1"/>
              </a:solidFill>
            </a:endParaRPr>
          </a:p>
          <a:p>
            <a:pPr algn="ctr"/>
            <a:endParaRPr lang="en" sz="1600" dirty="0">
              <a:solidFill>
                <a:schemeClr val="bg1"/>
              </a:solidFill>
            </a:endParaRPr>
          </a:p>
        </p:txBody>
      </p:sp>
      <p:sp>
        <p:nvSpPr>
          <p:cNvPr id="4" name="Google Shape;218;p29">
            <a:extLst>
              <a:ext uri="{FF2B5EF4-FFF2-40B4-BE49-F238E27FC236}">
                <a16:creationId xmlns:a16="http://schemas.microsoft.com/office/drawing/2014/main" id="{95544B77-1530-F58A-0852-583309C10FA7}"/>
              </a:ext>
            </a:extLst>
          </p:cNvPr>
          <p:cNvSpPr txBox="1">
            <a:spLocks/>
          </p:cNvSpPr>
          <p:nvPr/>
        </p:nvSpPr>
        <p:spPr>
          <a:xfrm>
            <a:off x="8625441" y="2385407"/>
            <a:ext cx="2124997" cy="856879"/>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US" sz="2000" b="1" dirty="0"/>
              <a:t>Missing Descriptions</a:t>
            </a:r>
            <a:endParaRPr lang="en" dirty="0"/>
          </a:p>
        </p:txBody>
      </p:sp>
      <p:sp>
        <p:nvSpPr>
          <p:cNvPr id="5" name="Rectangle: Rounded Corners 4">
            <a:extLst>
              <a:ext uri="{FF2B5EF4-FFF2-40B4-BE49-F238E27FC236}">
                <a16:creationId xmlns:a16="http://schemas.microsoft.com/office/drawing/2014/main" id="{A0DCD1E9-6895-0771-3960-81AE31630374}"/>
              </a:ext>
            </a:extLst>
          </p:cNvPr>
          <p:cNvSpPr/>
          <p:nvPr/>
        </p:nvSpPr>
        <p:spPr>
          <a:xfrm>
            <a:off x="9122959" y="3152612"/>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meta_description_is_missing">
            <a:extLst>
              <a:ext uri="{FF2B5EF4-FFF2-40B4-BE49-F238E27FC236}">
                <a16:creationId xmlns:a16="http://schemas.microsoft.com/office/drawing/2014/main" id="{FFB44206-EAE8-EFEE-80D6-230391795B52}"/>
              </a:ext>
            </a:extLst>
          </p:cNvPr>
          <p:cNvSpPr txBox="1">
            <a:spLocks/>
          </p:cNvSpPr>
          <p:nvPr/>
        </p:nvSpPr>
        <p:spPr>
          <a:xfrm>
            <a:off x="9310874" y="3254393"/>
            <a:ext cx="1130849" cy="489164"/>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solidFill>
                  <a:schemeClr val="bg1"/>
                </a:solidFill>
              </a:rPr>
              <a:t>00</a:t>
            </a:r>
            <a:endParaRPr lang="en-US" dirty="0">
              <a:solidFill>
                <a:schemeClr val="bg1"/>
              </a:solidFill>
            </a:endParaRPr>
          </a:p>
        </p:txBody>
      </p:sp>
      <p:sp>
        <p:nvSpPr>
          <p:cNvPr id="11" name="Google Shape;218;p29">
            <a:extLst>
              <a:ext uri="{FF2B5EF4-FFF2-40B4-BE49-F238E27FC236}">
                <a16:creationId xmlns:a16="http://schemas.microsoft.com/office/drawing/2014/main" id="{6A66537A-47EE-69FB-7DE5-ABB3AEE1446A}"/>
              </a:ext>
            </a:extLst>
          </p:cNvPr>
          <p:cNvSpPr txBox="1">
            <a:spLocks/>
          </p:cNvSpPr>
          <p:nvPr/>
        </p:nvSpPr>
        <p:spPr>
          <a:xfrm>
            <a:off x="12181594" y="2330185"/>
            <a:ext cx="2380408" cy="856879"/>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b="1" dirty="0"/>
              <a:t>Duplicate Descriptions</a:t>
            </a:r>
            <a:endParaRPr lang="en" dirty="0"/>
          </a:p>
        </p:txBody>
      </p:sp>
      <p:sp>
        <p:nvSpPr>
          <p:cNvPr id="13" name="Rectangle: Rounded Corners 12">
            <a:extLst>
              <a:ext uri="{FF2B5EF4-FFF2-40B4-BE49-F238E27FC236}">
                <a16:creationId xmlns:a16="http://schemas.microsoft.com/office/drawing/2014/main" id="{3EF2DE70-EFCE-4B49-97D3-ABAEDC48940D}"/>
              </a:ext>
            </a:extLst>
          </p:cNvPr>
          <p:cNvSpPr/>
          <p:nvPr/>
        </p:nvSpPr>
        <p:spPr>
          <a:xfrm>
            <a:off x="12606780" y="3189851"/>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GB"/>
          </a:p>
        </p:txBody>
      </p:sp>
      <p:sp>
        <p:nvSpPr>
          <p:cNvPr id="15" name="urls_with_duplicate_meta_descriptions">
            <a:extLst>
              <a:ext uri="{FF2B5EF4-FFF2-40B4-BE49-F238E27FC236}">
                <a16:creationId xmlns:a16="http://schemas.microsoft.com/office/drawing/2014/main" id="{4AB94CA1-4DA8-17A1-3E5A-9C2ECAC4A257}"/>
              </a:ext>
            </a:extLst>
          </p:cNvPr>
          <p:cNvSpPr txBox="1">
            <a:spLocks/>
          </p:cNvSpPr>
          <p:nvPr/>
        </p:nvSpPr>
        <p:spPr>
          <a:xfrm>
            <a:off x="12794695" y="3291632"/>
            <a:ext cx="1130849" cy="489164"/>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b="1" dirty="0">
                <a:solidFill>
                  <a:schemeClr val="bg1"/>
                </a:solidFill>
              </a:rPr>
              <a:t>00</a:t>
            </a:r>
            <a:endParaRPr lang="en-US" dirty="0">
              <a:solidFill>
                <a:schemeClr val="bg1"/>
              </a:solidFill>
            </a:endParaRPr>
          </a:p>
        </p:txBody>
      </p:sp>
      <p:sp>
        <p:nvSpPr>
          <p:cNvPr id="17" name="Google Shape;218;p29">
            <a:extLst>
              <a:ext uri="{FF2B5EF4-FFF2-40B4-BE49-F238E27FC236}">
                <a16:creationId xmlns:a16="http://schemas.microsoft.com/office/drawing/2014/main" id="{2F7C4968-5CC2-0C0E-7206-49ED0DD80F1B}"/>
              </a:ext>
            </a:extLst>
          </p:cNvPr>
          <p:cNvSpPr txBox="1">
            <a:spLocks/>
          </p:cNvSpPr>
          <p:nvPr/>
        </p:nvSpPr>
        <p:spPr>
          <a:xfrm>
            <a:off x="10554115" y="2397514"/>
            <a:ext cx="1929575" cy="856879"/>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US" sz="2000" b="1" dirty="0"/>
              <a:t>Empty Descriptions</a:t>
            </a:r>
            <a:endParaRPr lang="en" dirty="0"/>
          </a:p>
        </p:txBody>
      </p:sp>
      <p:sp>
        <p:nvSpPr>
          <p:cNvPr id="18" name="Rectangle: Rounded Corners 17">
            <a:extLst>
              <a:ext uri="{FF2B5EF4-FFF2-40B4-BE49-F238E27FC236}">
                <a16:creationId xmlns:a16="http://schemas.microsoft.com/office/drawing/2014/main" id="{AD216835-DE27-9134-0417-E9DB40F66E3E}"/>
              </a:ext>
            </a:extLst>
          </p:cNvPr>
          <p:cNvSpPr/>
          <p:nvPr/>
        </p:nvSpPr>
        <p:spPr>
          <a:xfrm>
            <a:off x="10828253" y="3164719"/>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meta_description_is_empty">
            <a:extLst>
              <a:ext uri="{FF2B5EF4-FFF2-40B4-BE49-F238E27FC236}">
                <a16:creationId xmlns:a16="http://schemas.microsoft.com/office/drawing/2014/main" id="{4083027C-BC65-FAB5-4595-09DCABB96715}"/>
              </a:ext>
            </a:extLst>
          </p:cNvPr>
          <p:cNvSpPr txBox="1">
            <a:spLocks/>
          </p:cNvSpPr>
          <p:nvPr/>
        </p:nvSpPr>
        <p:spPr>
          <a:xfrm>
            <a:off x="11016168" y="3266500"/>
            <a:ext cx="1130849" cy="489164"/>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solidFill>
                  <a:schemeClr val="bg1"/>
                </a:solidFill>
              </a:rPr>
              <a:t>00</a:t>
            </a:r>
            <a:endParaRPr lang="en-US" dirty="0">
              <a:solidFill>
                <a:schemeClr val="bg1"/>
              </a:solidFill>
            </a:endParaRPr>
          </a:p>
        </p:txBody>
      </p:sp>
      <p:sp>
        <p:nvSpPr>
          <p:cNvPr id="21" name="Google Shape;218;p29">
            <a:extLst>
              <a:ext uri="{FF2B5EF4-FFF2-40B4-BE49-F238E27FC236}">
                <a16:creationId xmlns:a16="http://schemas.microsoft.com/office/drawing/2014/main" id="{A5DC8B35-9256-3803-50E3-D136764BE5A7}"/>
              </a:ext>
            </a:extLst>
          </p:cNvPr>
          <p:cNvSpPr txBox="1">
            <a:spLocks/>
          </p:cNvSpPr>
          <p:nvPr/>
        </p:nvSpPr>
        <p:spPr>
          <a:xfrm>
            <a:off x="9589330" y="3777069"/>
            <a:ext cx="1929574" cy="856879"/>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US" sz="2000" b="1" dirty="0"/>
              <a:t>Short Descriptions</a:t>
            </a:r>
            <a:endParaRPr lang="en" dirty="0"/>
          </a:p>
        </p:txBody>
      </p:sp>
      <p:sp>
        <p:nvSpPr>
          <p:cNvPr id="22" name="Rectangle: Rounded Corners 21">
            <a:extLst>
              <a:ext uri="{FF2B5EF4-FFF2-40B4-BE49-F238E27FC236}">
                <a16:creationId xmlns:a16="http://schemas.microsoft.com/office/drawing/2014/main" id="{C5BF3E7C-2643-7F0F-59C1-E7849CB454F4}"/>
              </a:ext>
            </a:extLst>
          </p:cNvPr>
          <p:cNvSpPr/>
          <p:nvPr/>
        </p:nvSpPr>
        <p:spPr>
          <a:xfrm>
            <a:off x="9891424" y="4544274"/>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description_length_too_short">
            <a:extLst>
              <a:ext uri="{FF2B5EF4-FFF2-40B4-BE49-F238E27FC236}">
                <a16:creationId xmlns:a16="http://schemas.microsoft.com/office/drawing/2014/main" id="{3A16CAA8-2D8A-EBA6-54C4-CAF20BAE25B2}"/>
              </a:ext>
            </a:extLst>
          </p:cNvPr>
          <p:cNvSpPr txBox="1">
            <a:spLocks/>
          </p:cNvSpPr>
          <p:nvPr/>
        </p:nvSpPr>
        <p:spPr>
          <a:xfrm>
            <a:off x="10079339" y="4646055"/>
            <a:ext cx="1130849" cy="489164"/>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solidFill>
                  <a:schemeClr val="bg1"/>
                </a:solidFill>
              </a:rPr>
              <a:t>00</a:t>
            </a:r>
            <a:endParaRPr lang="en-US" dirty="0">
              <a:solidFill>
                <a:schemeClr val="bg1"/>
              </a:solidFill>
            </a:endParaRPr>
          </a:p>
        </p:txBody>
      </p:sp>
      <p:sp>
        <p:nvSpPr>
          <p:cNvPr id="25" name="Google Shape;218;p29">
            <a:extLst>
              <a:ext uri="{FF2B5EF4-FFF2-40B4-BE49-F238E27FC236}">
                <a16:creationId xmlns:a16="http://schemas.microsoft.com/office/drawing/2014/main" id="{B1399919-B65E-EE7A-D074-466767405B85}"/>
              </a:ext>
            </a:extLst>
          </p:cNvPr>
          <p:cNvSpPr txBox="1">
            <a:spLocks/>
          </p:cNvSpPr>
          <p:nvPr/>
        </p:nvSpPr>
        <p:spPr>
          <a:xfrm>
            <a:off x="11596718" y="3821413"/>
            <a:ext cx="1977139" cy="856879"/>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US" sz="2000" b="1" dirty="0"/>
              <a:t>Long Descriptions</a:t>
            </a:r>
            <a:endParaRPr lang="en" dirty="0"/>
          </a:p>
        </p:txBody>
      </p:sp>
      <p:sp>
        <p:nvSpPr>
          <p:cNvPr id="26" name="Rectangle: Rounded Corners 25">
            <a:extLst>
              <a:ext uri="{FF2B5EF4-FFF2-40B4-BE49-F238E27FC236}">
                <a16:creationId xmlns:a16="http://schemas.microsoft.com/office/drawing/2014/main" id="{81A78576-42E5-7306-56C7-F6FB5B44308C}"/>
              </a:ext>
            </a:extLst>
          </p:cNvPr>
          <p:cNvSpPr/>
          <p:nvPr/>
        </p:nvSpPr>
        <p:spPr>
          <a:xfrm>
            <a:off x="11747766" y="4588618"/>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description_length_too_long">
            <a:extLst>
              <a:ext uri="{FF2B5EF4-FFF2-40B4-BE49-F238E27FC236}">
                <a16:creationId xmlns:a16="http://schemas.microsoft.com/office/drawing/2014/main" id="{E81C7A71-D584-16B8-7AB3-7E3529E6C7F2}"/>
              </a:ext>
            </a:extLst>
          </p:cNvPr>
          <p:cNvSpPr txBox="1">
            <a:spLocks/>
          </p:cNvSpPr>
          <p:nvPr/>
        </p:nvSpPr>
        <p:spPr>
          <a:xfrm>
            <a:off x="11935681" y="4690399"/>
            <a:ext cx="1130849" cy="489164"/>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solidFill>
                  <a:schemeClr val="bg1"/>
                </a:solidFill>
              </a:rPr>
              <a:t>00</a:t>
            </a:r>
            <a:endParaRPr lang="en-US" dirty="0">
              <a:solidFill>
                <a:schemeClr val="bg1"/>
              </a:solidFill>
            </a:endParaRPr>
          </a:p>
        </p:txBody>
      </p:sp>
    </p:spTree>
    <p:extLst>
      <p:ext uri="{BB962C8B-B14F-4D97-AF65-F5344CB8AC3E}">
        <p14:creationId xmlns:p14="http://schemas.microsoft.com/office/powerpoint/2010/main" val="3101547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6" name="Google Shape;231;p31">
            <a:extLst>
              <a:ext uri="{FF2B5EF4-FFF2-40B4-BE49-F238E27FC236}">
                <a16:creationId xmlns:a16="http://schemas.microsoft.com/office/drawing/2014/main" id="{5F6BD795-B3BD-16C7-F546-AB5F4B6D5236}"/>
              </a:ext>
            </a:extLst>
          </p:cNvPr>
          <p:cNvSpPr txBox="1">
            <a:spLocks noGrp="1"/>
          </p:cNvSpPr>
          <p:nvPr>
            <p:ph type="title"/>
          </p:nvPr>
        </p:nvSpPr>
        <p:spPr>
          <a:prstGeom prst="rect">
            <a:avLst/>
          </a:prstGeom>
        </p:spPr>
        <p:txBody>
          <a:bodyPr spcFirstLastPara="1" wrap="square" lIns="182850" tIns="182850" rIns="182850" bIns="182850" anchor="t" anchorCtr="0">
            <a:noAutofit/>
          </a:bodyPr>
          <a:lstStyle/>
          <a:p>
            <a:r>
              <a:rPr lang="en" sz="4800" b="1"/>
              <a:t>On-Page SEO: How are your H1s?</a:t>
            </a:r>
          </a:p>
        </p:txBody>
      </p:sp>
      <p:sp>
        <p:nvSpPr>
          <p:cNvPr id="3" name="Text Placeholder 2">
            <a:extLst>
              <a:ext uri="{FF2B5EF4-FFF2-40B4-BE49-F238E27FC236}">
                <a16:creationId xmlns:a16="http://schemas.microsoft.com/office/drawing/2014/main" id="{26B26112-DB65-E167-2B77-CD52A998ABA6}"/>
              </a:ext>
            </a:extLst>
          </p:cNvPr>
          <p:cNvSpPr>
            <a:spLocks noGrp="1"/>
          </p:cNvSpPr>
          <p:nvPr>
            <p:ph type="body" idx="1"/>
          </p:nvPr>
        </p:nvSpPr>
        <p:spPr>
          <a:xfrm>
            <a:off x="527900" y="1867123"/>
            <a:ext cx="8410360" cy="1868591"/>
          </a:xfrm>
        </p:spPr>
        <p:txBody>
          <a:bodyPr spcFirstLastPara="1" wrap="square" lIns="182850" tIns="182850" rIns="182850" bIns="182850" anchor="ctr" anchorCtr="0">
            <a:noAutofit/>
          </a:bodyPr>
          <a:lstStyle/>
          <a:p>
            <a:pPr>
              <a:spcBef>
                <a:spcPts val="300"/>
              </a:spcBef>
            </a:pPr>
            <a:r>
              <a:rPr lang="en-GB" sz="2400" dirty="0">
                <a:solidFill>
                  <a:schemeClr val="tx1"/>
                </a:solidFill>
              </a:rPr>
              <a:t>An H1 is an </a:t>
            </a:r>
            <a:r>
              <a:rPr lang="en-US" sz="2400" dirty="0">
                <a:solidFill>
                  <a:schemeClr val="tx1"/>
                </a:solidFill>
              </a:rPr>
              <a:t>on-page title element that explains what the page is about. This is a perfect opportunity to focus on the page’s main keyword.</a:t>
            </a:r>
          </a:p>
          <a:p>
            <a:pPr>
              <a:spcBef>
                <a:spcPts val="300"/>
              </a:spcBef>
            </a:pPr>
            <a:endParaRPr lang="en-US" sz="2400" dirty="0"/>
          </a:p>
          <a:p>
            <a:endParaRPr lang="en-GB" sz="2400" dirty="0">
              <a:solidFill>
                <a:schemeClr val="tx1"/>
              </a:solidFill>
            </a:endParaRPr>
          </a:p>
        </p:txBody>
      </p:sp>
      <p:sp>
        <p:nvSpPr>
          <p:cNvPr id="205" name="Google Shape;205;p27"/>
          <p:cNvSpPr txBox="1">
            <a:spLocks noGrp="1"/>
          </p:cNvSpPr>
          <p:nvPr>
            <p:ph type="sldNum" idx="12"/>
          </p:nvPr>
        </p:nvSpPr>
        <p:spPr>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8" name="Text Placeholder 2">
            <a:extLst>
              <a:ext uri="{FF2B5EF4-FFF2-40B4-BE49-F238E27FC236}">
                <a16:creationId xmlns:a16="http://schemas.microsoft.com/office/drawing/2014/main" id="{DC9B1123-9ED6-EEDE-D724-B1911070E175}"/>
              </a:ext>
            </a:extLst>
          </p:cNvPr>
          <p:cNvSpPr txBox="1">
            <a:spLocks/>
          </p:cNvSpPr>
          <p:nvPr/>
        </p:nvSpPr>
        <p:spPr>
          <a:xfrm>
            <a:off x="527900" y="3604652"/>
            <a:ext cx="9197994" cy="1926600"/>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r>
              <a:rPr lang="en-GB" sz="2400" dirty="0">
                <a:solidFill>
                  <a:schemeClr val="tx1"/>
                </a:solidFill>
              </a:rPr>
              <a:t>When we perform a technical audit, we look for H1s that are:</a:t>
            </a:r>
            <a:endParaRPr lang="en-US" dirty="0">
              <a:solidFill>
                <a:schemeClr val="tx1"/>
              </a:solidFill>
            </a:endParaRPr>
          </a:p>
          <a:p>
            <a:pPr marL="800100" indent="-342900">
              <a:buFont typeface="Courier New"/>
              <a:buChar char="o"/>
            </a:pPr>
            <a:r>
              <a:rPr lang="en-GB" sz="2400" dirty="0">
                <a:solidFill>
                  <a:schemeClr val="tx1"/>
                </a:solidFill>
              </a:rPr>
              <a:t>Keyword Targeted</a:t>
            </a:r>
          </a:p>
          <a:p>
            <a:pPr marL="800100" indent="-342900">
              <a:buFont typeface="Courier New"/>
              <a:buChar char="o"/>
            </a:pPr>
            <a:r>
              <a:rPr lang="en-GB" sz="2400" dirty="0">
                <a:solidFill>
                  <a:schemeClr val="tx1"/>
                </a:solidFill>
              </a:rPr>
              <a:t>Unique from one another</a:t>
            </a:r>
            <a:endParaRPr lang="en-GB" dirty="0">
              <a:solidFill>
                <a:schemeClr val="tx1"/>
              </a:solidFill>
            </a:endParaRPr>
          </a:p>
          <a:p>
            <a:pPr marL="800100" indent="-342900">
              <a:buFont typeface="Courier New"/>
              <a:buChar char="o"/>
            </a:pPr>
            <a:r>
              <a:rPr lang="en-GB" sz="2400" dirty="0">
                <a:solidFill>
                  <a:schemeClr val="tx1"/>
                </a:solidFill>
              </a:rPr>
              <a:t>An accurate summary of the content on your page</a:t>
            </a:r>
          </a:p>
        </p:txBody>
      </p:sp>
      <p:sp>
        <p:nvSpPr>
          <p:cNvPr id="10" name="Rectangle: Rounded Corners 9">
            <a:extLst>
              <a:ext uri="{FF2B5EF4-FFF2-40B4-BE49-F238E27FC236}">
                <a16:creationId xmlns:a16="http://schemas.microsoft.com/office/drawing/2014/main" id="{312E91B8-5ED5-B31A-AF78-F9F75302D58F}"/>
              </a:ext>
            </a:extLst>
          </p:cNvPr>
          <p:cNvSpPr/>
          <p:nvPr/>
        </p:nvSpPr>
        <p:spPr>
          <a:xfrm>
            <a:off x="1014843" y="7405255"/>
            <a:ext cx="15188044" cy="219940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Google Shape;218;p29">
            <a:extLst>
              <a:ext uri="{FF2B5EF4-FFF2-40B4-BE49-F238E27FC236}">
                <a16:creationId xmlns:a16="http://schemas.microsoft.com/office/drawing/2014/main" id="{EBB80730-0653-1A5D-40A5-931D462441FF}"/>
              </a:ext>
            </a:extLst>
          </p:cNvPr>
          <p:cNvSpPr txBox="1">
            <a:spLocks/>
          </p:cNvSpPr>
          <p:nvPr/>
        </p:nvSpPr>
        <p:spPr>
          <a:xfrm>
            <a:off x="5771200" y="7638821"/>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4" name="Google Shape;218;p29">
            <a:extLst>
              <a:ext uri="{FF2B5EF4-FFF2-40B4-BE49-F238E27FC236}">
                <a16:creationId xmlns:a16="http://schemas.microsoft.com/office/drawing/2014/main" id="{A761F8D9-08A6-D2EC-77FF-87A3C9077FB9}"/>
              </a:ext>
            </a:extLst>
          </p:cNvPr>
          <p:cNvSpPr txBox="1">
            <a:spLocks/>
          </p:cNvSpPr>
          <p:nvPr/>
        </p:nvSpPr>
        <p:spPr>
          <a:xfrm>
            <a:off x="1372381" y="8071777"/>
            <a:ext cx="14454788" cy="1254674"/>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After reviewing your H1 tags, we found that many of them could be better keyword-targeted. We found some duplicate H1 tags.</a:t>
            </a:r>
          </a:p>
          <a:p>
            <a:pPr algn="ctr">
              <a:spcBef>
                <a:spcPts val="300"/>
              </a:spcBef>
            </a:pPr>
            <a:r>
              <a:rPr lang="en-US" sz="1600" dirty="0">
                <a:solidFill>
                  <a:schemeClr val="bg1"/>
                </a:solidFill>
              </a:rPr>
              <a:t>We recommend writing H1 tags that are brief and uniquely summarize each page. We also noticed multiple H1s on some pages. We recommend only having one H1 per page. You can find all your H1 tags listed here.</a:t>
            </a:r>
            <a:endParaRPr lang="en-US" dirty="0">
              <a:solidFill>
                <a:schemeClr val="bg1"/>
              </a:solidFill>
            </a:endParaRPr>
          </a:p>
          <a:p>
            <a:pPr algn="ctr"/>
            <a:endParaRPr lang="en" sz="1600" dirty="0">
              <a:solidFill>
                <a:schemeClr val="bg1"/>
              </a:solidFill>
            </a:endParaRPr>
          </a:p>
        </p:txBody>
      </p:sp>
      <p:pic>
        <p:nvPicPr>
          <p:cNvPr id="2" name="Picture 3">
            <a:extLst>
              <a:ext uri="{FF2B5EF4-FFF2-40B4-BE49-F238E27FC236}">
                <a16:creationId xmlns:a16="http://schemas.microsoft.com/office/drawing/2014/main" id="{42C07077-D77F-01B7-400D-7371ABD68214}"/>
              </a:ext>
            </a:extLst>
          </p:cNvPr>
          <p:cNvPicPr>
            <a:picLocks noChangeAspect="1"/>
          </p:cNvPicPr>
          <p:nvPr/>
        </p:nvPicPr>
        <p:blipFill>
          <a:blip r:embed="rId3"/>
          <a:stretch>
            <a:fillRect/>
          </a:stretch>
        </p:blipFill>
        <p:spPr>
          <a:xfrm>
            <a:off x="11087355" y="448777"/>
            <a:ext cx="5358245" cy="4609726"/>
          </a:xfrm>
          <a:prstGeom prst="rect">
            <a:avLst/>
          </a:prstGeom>
        </p:spPr>
      </p:pic>
      <p:sp>
        <p:nvSpPr>
          <p:cNvPr id="5" name="Google Shape;218;p29">
            <a:extLst>
              <a:ext uri="{FF2B5EF4-FFF2-40B4-BE49-F238E27FC236}">
                <a16:creationId xmlns:a16="http://schemas.microsoft.com/office/drawing/2014/main" id="{18BBE7AD-D7A2-CCAC-77D8-4282D759789E}"/>
              </a:ext>
            </a:extLst>
          </p:cNvPr>
          <p:cNvSpPr txBox="1">
            <a:spLocks/>
          </p:cNvSpPr>
          <p:nvPr/>
        </p:nvSpPr>
        <p:spPr>
          <a:xfrm>
            <a:off x="10944306" y="5318759"/>
            <a:ext cx="2097307" cy="856879"/>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US" sz="2000" b="1" dirty="0"/>
              <a:t>Duplicate H1s</a:t>
            </a:r>
            <a:endParaRPr lang="en" dirty="0"/>
          </a:p>
        </p:txBody>
      </p:sp>
      <p:sp>
        <p:nvSpPr>
          <p:cNvPr id="7" name="Rectangle: Rounded Corners 6">
            <a:extLst>
              <a:ext uri="{FF2B5EF4-FFF2-40B4-BE49-F238E27FC236}">
                <a16:creationId xmlns:a16="http://schemas.microsoft.com/office/drawing/2014/main" id="{40ACE570-CC41-9A5B-9ACF-1ACB5FBEC392}"/>
              </a:ext>
            </a:extLst>
          </p:cNvPr>
          <p:cNvSpPr/>
          <p:nvPr/>
        </p:nvSpPr>
        <p:spPr>
          <a:xfrm>
            <a:off x="11246401" y="6085964"/>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urls_with_duplicate_h1s">
            <a:extLst>
              <a:ext uri="{FF2B5EF4-FFF2-40B4-BE49-F238E27FC236}">
                <a16:creationId xmlns:a16="http://schemas.microsoft.com/office/drawing/2014/main" id="{7D27327A-AFC0-1FFD-F1EC-952CC645AED1}"/>
              </a:ext>
            </a:extLst>
          </p:cNvPr>
          <p:cNvSpPr txBox="1">
            <a:spLocks/>
          </p:cNvSpPr>
          <p:nvPr/>
        </p:nvSpPr>
        <p:spPr>
          <a:xfrm>
            <a:off x="11434316" y="6187745"/>
            <a:ext cx="1130849" cy="489164"/>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solidFill>
                  <a:schemeClr val="bg1"/>
                </a:solidFill>
              </a:rPr>
              <a:t>00</a:t>
            </a:r>
            <a:endParaRPr lang="en-US" dirty="0">
              <a:solidFill>
                <a:schemeClr val="bg1"/>
              </a:solidFill>
            </a:endParaRPr>
          </a:p>
        </p:txBody>
      </p:sp>
      <p:sp>
        <p:nvSpPr>
          <p:cNvPr id="13" name="Google Shape;218;p29">
            <a:extLst>
              <a:ext uri="{FF2B5EF4-FFF2-40B4-BE49-F238E27FC236}">
                <a16:creationId xmlns:a16="http://schemas.microsoft.com/office/drawing/2014/main" id="{86DF7E5C-48F0-6E4C-7D44-2475E47650EC}"/>
              </a:ext>
            </a:extLst>
          </p:cNvPr>
          <p:cNvSpPr txBox="1">
            <a:spLocks/>
          </p:cNvSpPr>
          <p:nvPr/>
        </p:nvSpPr>
        <p:spPr>
          <a:xfrm>
            <a:off x="5843409" y="5301589"/>
            <a:ext cx="2097307" cy="856879"/>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US" sz="2000" b="1" dirty="0"/>
              <a:t>Empty H1s</a:t>
            </a:r>
            <a:endParaRPr lang="en" dirty="0"/>
          </a:p>
        </p:txBody>
      </p:sp>
      <p:sp>
        <p:nvSpPr>
          <p:cNvPr id="15" name="Rectangle: Rounded Corners 14">
            <a:extLst>
              <a:ext uri="{FF2B5EF4-FFF2-40B4-BE49-F238E27FC236}">
                <a16:creationId xmlns:a16="http://schemas.microsoft.com/office/drawing/2014/main" id="{8334F409-F8DB-121A-5306-BD4D1C1183B4}"/>
              </a:ext>
            </a:extLst>
          </p:cNvPr>
          <p:cNvSpPr/>
          <p:nvPr/>
        </p:nvSpPr>
        <p:spPr>
          <a:xfrm>
            <a:off x="6145504" y="6068794"/>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h1__tag_is_empty">
            <a:extLst>
              <a:ext uri="{FF2B5EF4-FFF2-40B4-BE49-F238E27FC236}">
                <a16:creationId xmlns:a16="http://schemas.microsoft.com/office/drawing/2014/main" id="{D74B1030-8EF3-3077-38EC-31B97F3C4C27}"/>
              </a:ext>
            </a:extLst>
          </p:cNvPr>
          <p:cNvSpPr txBox="1">
            <a:spLocks/>
          </p:cNvSpPr>
          <p:nvPr/>
        </p:nvSpPr>
        <p:spPr>
          <a:xfrm>
            <a:off x="6333419" y="6170575"/>
            <a:ext cx="1130849" cy="489164"/>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solidFill>
                  <a:schemeClr val="bg1"/>
                </a:solidFill>
              </a:rPr>
              <a:t>00</a:t>
            </a:r>
            <a:endParaRPr lang="en-US" dirty="0">
              <a:solidFill>
                <a:schemeClr val="bg1"/>
              </a:solidFill>
            </a:endParaRPr>
          </a:p>
        </p:txBody>
      </p:sp>
      <p:sp>
        <p:nvSpPr>
          <p:cNvPr id="18" name="Google Shape;218;p29">
            <a:extLst>
              <a:ext uri="{FF2B5EF4-FFF2-40B4-BE49-F238E27FC236}">
                <a16:creationId xmlns:a16="http://schemas.microsoft.com/office/drawing/2014/main" id="{3E7A3864-B57F-9605-F383-9025E8B023D0}"/>
              </a:ext>
            </a:extLst>
          </p:cNvPr>
          <p:cNvSpPr txBox="1">
            <a:spLocks/>
          </p:cNvSpPr>
          <p:nvPr/>
        </p:nvSpPr>
        <p:spPr>
          <a:xfrm>
            <a:off x="8333458" y="5318107"/>
            <a:ext cx="1929574" cy="856879"/>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US" sz="2000" b="1" dirty="0"/>
              <a:t>Multiple H1s</a:t>
            </a:r>
            <a:endParaRPr lang="en" dirty="0"/>
          </a:p>
        </p:txBody>
      </p:sp>
      <p:sp>
        <p:nvSpPr>
          <p:cNvPr id="19" name="Rectangle: Rounded Corners 18">
            <a:extLst>
              <a:ext uri="{FF2B5EF4-FFF2-40B4-BE49-F238E27FC236}">
                <a16:creationId xmlns:a16="http://schemas.microsoft.com/office/drawing/2014/main" id="{3C4F9553-5A5E-2ADD-977E-FBBCED95126E}"/>
              </a:ext>
            </a:extLst>
          </p:cNvPr>
          <p:cNvSpPr/>
          <p:nvPr/>
        </p:nvSpPr>
        <p:spPr>
          <a:xfrm>
            <a:off x="8635552" y="6085312"/>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multiple__h1__tags">
            <a:extLst>
              <a:ext uri="{FF2B5EF4-FFF2-40B4-BE49-F238E27FC236}">
                <a16:creationId xmlns:a16="http://schemas.microsoft.com/office/drawing/2014/main" id="{32BA124D-E193-2F08-2A94-30416A663D0F}"/>
              </a:ext>
            </a:extLst>
          </p:cNvPr>
          <p:cNvSpPr txBox="1">
            <a:spLocks/>
          </p:cNvSpPr>
          <p:nvPr/>
        </p:nvSpPr>
        <p:spPr>
          <a:xfrm>
            <a:off x="8823467" y="6187093"/>
            <a:ext cx="1130849" cy="489164"/>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solidFill>
                  <a:schemeClr val="bg1"/>
                </a:solidFill>
              </a:rPr>
              <a:t>00</a:t>
            </a:r>
            <a:endParaRPr lang="en-US" dirty="0">
              <a:solidFill>
                <a:schemeClr val="bg1"/>
              </a:solidFill>
            </a:endParaRPr>
          </a:p>
        </p:txBody>
      </p:sp>
      <p:sp>
        <p:nvSpPr>
          <p:cNvPr id="25" name="Google Shape;218;p29">
            <a:extLst>
              <a:ext uri="{FF2B5EF4-FFF2-40B4-BE49-F238E27FC236}">
                <a16:creationId xmlns:a16="http://schemas.microsoft.com/office/drawing/2014/main" id="{2DB4D47E-4B77-78D4-A2A1-DFB43A39E310}"/>
              </a:ext>
            </a:extLst>
          </p:cNvPr>
          <p:cNvSpPr txBox="1">
            <a:spLocks/>
          </p:cNvSpPr>
          <p:nvPr/>
        </p:nvSpPr>
        <p:spPr>
          <a:xfrm>
            <a:off x="3413857" y="5335221"/>
            <a:ext cx="1929574" cy="856879"/>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US" sz="2000" b="1" dirty="0"/>
              <a:t>Missing H1s</a:t>
            </a:r>
            <a:endParaRPr lang="en" dirty="0"/>
          </a:p>
        </p:txBody>
      </p:sp>
      <p:sp>
        <p:nvSpPr>
          <p:cNvPr id="26" name="Rectangle: Rounded Corners 25">
            <a:extLst>
              <a:ext uri="{FF2B5EF4-FFF2-40B4-BE49-F238E27FC236}">
                <a16:creationId xmlns:a16="http://schemas.microsoft.com/office/drawing/2014/main" id="{AD3DE0D4-D295-2675-8CCE-75584CFF1165}"/>
              </a:ext>
            </a:extLst>
          </p:cNvPr>
          <p:cNvSpPr/>
          <p:nvPr/>
        </p:nvSpPr>
        <p:spPr>
          <a:xfrm>
            <a:off x="3715951" y="6102426"/>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h1__tag_is_missing">
            <a:extLst>
              <a:ext uri="{FF2B5EF4-FFF2-40B4-BE49-F238E27FC236}">
                <a16:creationId xmlns:a16="http://schemas.microsoft.com/office/drawing/2014/main" id="{C4EA28EE-88C6-FD30-3E9E-31DAA23848DC}"/>
              </a:ext>
            </a:extLst>
          </p:cNvPr>
          <p:cNvSpPr txBox="1">
            <a:spLocks/>
          </p:cNvSpPr>
          <p:nvPr/>
        </p:nvSpPr>
        <p:spPr>
          <a:xfrm>
            <a:off x="3903866" y="6204207"/>
            <a:ext cx="1130849" cy="489164"/>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solidFill>
                  <a:schemeClr val="bg1"/>
                </a:solidFill>
              </a:rPr>
              <a:t>00</a:t>
            </a:r>
            <a:endParaRPr lang="en-US" dirty="0">
              <a:solidFill>
                <a:schemeClr val="bg1"/>
              </a:solidFill>
            </a:endParaRPr>
          </a:p>
        </p:txBody>
      </p:sp>
    </p:spTree>
    <p:extLst>
      <p:ext uri="{BB962C8B-B14F-4D97-AF65-F5344CB8AC3E}">
        <p14:creationId xmlns:p14="http://schemas.microsoft.com/office/powerpoint/2010/main" val="1912580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6" name="Google Shape;231;p31">
            <a:extLst>
              <a:ext uri="{FF2B5EF4-FFF2-40B4-BE49-F238E27FC236}">
                <a16:creationId xmlns:a16="http://schemas.microsoft.com/office/drawing/2014/main" id="{5F6BD795-B3BD-16C7-F546-AB5F4B6D5236}"/>
              </a:ext>
            </a:extLst>
          </p:cNvPr>
          <p:cNvSpPr txBox="1">
            <a:spLocks noGrp="1"/>
          </p:cNvSpPr>
          <p:nvPr>
            <p:ph type="title"/>
          </p:nvPr>
        </p:nvSpPr>
        <p:spPr>
          <a:prstGeom prst="rect">
            <a:avLst/>
          </a:prstGeom>
        </p:spPr>
        <p:txBody>
          <a:bodyPr spcFirstLastPara="1" wrap="square" lIns="182850" tIns="182850" rIns="182850" bIns="182850" anchor="t" anchorCtr="0">
            <a:noAutofit/>
          </a:bodyPr>
          <a:lstStyle/>
          <a:p>
            <a:r>
              <a:rPr lang="en" sz="4800" b="1"/>
              <a:t>On-Page SEO: Site Content and Overall Experience</a:t>
            </a:r>
          </a:p>
        </p:txBody>
      </p:sp>
      <p:sp>
        <p:nvSpPr>
          <p:cNvPr id="3" name="Text Placeholder 2">
            <a:extLst>
              <a:ext uri="{FF2B5EF4-FFF2-40B4-BE49-F238E27FC236}">
                <a16:creationId xmlns:a16="http://schemas.microsoft.com/office/drawing/2014/main" id="{26B26112-DB65-E167-2B77-CD52A998ABA6}"/>
              </a:ext>
            </a:extLst>
          </p:cNvPr>
          <p:cNvSpPr>
            <a:spLocks noGrp="1"/>
          </p:cNvSpPr>
          <p:nvPr>
            <p:ph type="body" idx="1"/>
          </p:nvPr>
        </p:nvSpPr>
        <p:spPr>
          <a:xfrm>
            <a:off x="527900" y="2086742"/>
            <a:ext cx="15917700" cy="1071954"/>
          </a:xfrm>
        </p:spPr>
        <p:txBody>
          <a:bodyPr spcFirstLastPara="1" wrap="square" lIns="182850" tIns="182850" rIns="182850" bIns="182850" anchor="ctr" anchorCtr="0">
            <a:noAutofit/>
          </a:bodyPr>
          <a:lstStyle/>
          <a:p>
            <a:pPr>
              <a:spcBef>
                <a:spcPts val="300"/>
              </a:spcBef>
            </a:pPr>
            <a:r>
              <a:rPr lang="en-GB" sz="2400">
                <a:solidFill>
                  <a:schemeClr val="tx1"/>
                </a:solidFill>
              </a:rPr>
              <a:t>Content quality </a:t>
            </a:r>
            <a:r>
              <a:rPr lang="en-US" sz="2400"/>
              <a:t>and quantity are important ranking factors; the less quality content you have, the lower your rankings will be. </a:t>
            </a:r>
            <a:endParaRPr lang="en-GB" sz="2400">
              <a:solidFill>
                <a:schemeClr val="tx1"/>
              </a:solidFill>
            </a:endParaRPr>
          </a:p>
        </p:txBody>
      </p:sp>
      <p:sp>
        <p:nvSpPr>
          <p:cNvPr id="205" name="Google Shape;205;p27"/>
          <p:cNvSpPr txBox="1">
            <a:spLocks noGrp="1"/>
          </p:cNvSpPr>
          <p:nvPr>
            <p:ph type="sldNum" idx="12"/>
          </p:nvPr>
        </p:nvSpPr>
        <p:spPr>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8" name="Text Placeholder 2">
            <a:extLst>
              <a:ext uri="{FF2B5EF4-FFF2-40B4-BE49-F238E27FC236}">
                <a16:creationId xmlns:a16="http://schemas.microsoft.com/office/drawing/2014/main" id="{DC9B1123-9ED6-EEDE-D724-B1911070E175}"/>
              </a:ext>
            </a:extLst>
          </p:cNvPr>
          <p:cNvSpPr txBox="1">
            <a:spLocks/>
          </p:cNvSpPr>
          <p:nvPr/>
        </p:nvSpPr>
        <p:spPr>
          <a:xfrm>
            <a:off x="6481891" y="2933138"/>
            <a:ext cx="10243965" cy="1926600"/>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pPr marL="0" indent="0">
              <a:buNone/>
            </a:pPr>
            <a:r>
              <a:rPr lang="en-US" sz="2400" dirty="0"/>
              <a:t>Having unique and substantial text on your web pages will help prevent the dreaded “thin content” issue we run </a:t>
            </a:r>
            <a:r>
              <a:rPr lang="en-US" sz="2400" dirty="0">
                <a:solidFill>
                  <a:schemeClr val="tx1"/>
                </a:solidFill>
              </a:rPr>
              <a:t>into often. Thin content can cause a page to rank poorly and can even keep it from being indexed.</a:t>
            </a:r>
            <a:endParaRPr lang="en-GB" sz="2400" dirty="0">
              <a:solidFill>
                <a:schemeClr val="tx1"/>
              </a:solidFill>
            </a:endParaRPr>
          </a:p>
        </p:txBody>
      </p:sp>
      <p:sp>
        <p:nvSpPr>
          <p:cNvPr id="10" name="Rectangle: Rounded Corners 9">
            <a:extLst>
              <a:ext uri="{FF2B5EF4-FFF2-40B4-BE49-F238E27FC236}">
                <a16:creationId xmlns:a16="http://schemas.microsoft.com/office/drawing/2014/main" id="{312E91B8-5ED5-B31A-AF78-F9F75302D58F}"/>
              </a:ext>
            </a:extLst>
          </p:cNvPr>
          <p:cNvSpPr/>
          <p:nvPr/>
        </p:nvSpPr>
        <p:spPr>
          <a:xfrm>
            <a:off x="1014843" y="6972302"/>
            <a:ext cx="15188044" cy="235527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Google Shape;218;p29">
            <a:extLst>
              <a:ext uri="{FF2B5EF4-FFF2-40B4-BE49-F238E27FC236}">
                <a16:creationId xmlns:a16="http://schemas.microsoft.com/office/drawing/2014/main" id="{EBB80730-0653-1A5D-40A5-931D462441FF}"/>
              </a:ext>
            </a:extLst>
          </p:cNvPr>
          <p:cNvSpPr txBox="1">
            <a:spLocks/>
          </p:cNvSpPr>
          <p:nvPr/>
        </p:nvSpPr>
        <p:spPr>
          <a:xfrm>
            <a:off x="5771200" y="7448321"/>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4" name="site_content_analyst_notes">
            <a:extLst>
              <a:ext uri="{FF2B5EF4-FFF2-40B4-BE49-F238E27FC236}">
                <a16:creationId xmlns:a16="http://schemas.microsoft.com/office/drawing/2014/main" id="{A761F8D9-08A6-D2EC-77FF-87A3C9077FB9}"/>
              </a:ext>
            </a:extLst>
          </p:cNvPr>
          <p:cNvSpPr txBox="1">
            <a:spLocks/>
          </p:cNvSpPr>
          <p:nvPr/>
        </p:nvSpPr>
        <p:spPr>
          <a:xfrm>
            <a:off x="1578411" y="7932314"/>
            <a:ext cx="14060907" cy="817895"/>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We found that you have thin content. We recommend adding more content to your website’s pages. This will help crawlers understand the products and services your website offers. This can also help your site rank better in the long run.</a:t>
            </a:r>
            <a:endParaRPr lang="en-US" dirty="0">
              <a:solidFill>
                <a:schemeClr val="bg1"/>
              </a:solidFill>
            </a:endParaRPr>
          </a:p>
          <a:p>
            <a:pPr algn="ctr"/>
            <a:endParaRPr lang="en" sz="1600" dirty="0">
              <a:solidFill>
                <a:schemeClr val="bg1"/>
              </a:solidFill>
            </a:endParaRPr>
          </a:p>
        </p:txBody>
      </p:sp>
      <p:pic>
        <p:nvPicPr>
          <p:cNvPr id="7" name="Picture 8" descr="A picture containing text, vector graphics&#10;&#10;Description automatically generated">
            <a:extLst>
              <a:ext uri="{FF2B5EF4-FFF2-40B4-BE49-F238E27FC236}">
                <a16:creationId xmlns:a16="http://schemas.microsoft.com/office/drawing/2014/main" id="{F64F36C7-F8B9-421D-8A5B-8CCDA411F232}"/>
              </a:ext>
            </a:extLst>
          </p:cNvPr>
          <p:cNvPicPr>
            <a:picLocks noChangeAspect="1"/>
          </p:cNvPicPr>
          <p:nvPr/>
        </p:nvPicPr>
        <p:blipFill>
          <a:blip r:embed="rId3"/>
          <a:stretch>
            <a:fillRect/>
          </a:stretch>
        </p:blipFill>
        <p:spPr>
          <a:xfrm>
            <a:off x="1874158" y="3158696"/>
            <a:ext cx="3261474" cy="3652545"/>
          </a:xfrm>
          <a:prstGeom prst="rect">
            <a:avLst/>
          </a:prstGeom>
        </p:spPr>
      </p:pic>
      <p:sp>
        <p:nvSpPr>
          <p:cNvPr id="9" name="Text Placeholder 2">
            <a:extLst>
              <a:ext uri="{FF2B5EF4-FFF2-40B4-BE49-F238E27FC236}">
                <a16:creationId xmlns:a16="http://schemas.microsoft.com/office/drawing/2014/main" id="{0FA73099-6C34-61B9-6801-EBA84FB72B73}"/>
              </a:ext>
            </a:extLst>
          </p:cNvPr>
          <p:cNvSpPr txBox="1">
            <a:spLocks/>
          </p:cNvSpPr>
          <p:nvPr/>
        </p:nvSpPr>
        <p:spPr>
          <a:xfrm>
            <a:off x="6481890" y="4699592"/>
            <a:ext cx="10018828" cy="1926600"/>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pPr marL="0" indent="0">
              <a:spcBef>
                <a:spcPts val="300"/>
              </a:spcBef>
              <a:buNone/>
            </a:pPr>
            <a:r>
              <a:rPr lang="en-US" sz="2400" b="1"/>
              <a:t>Paying attention to the user experience and content on your website is very important when it comes to best SEO practices.</a:t>
            </a:r>
            <a:r>
              <a:rPr lang="en-US" sz="2400" b="1" cap="all"/>
              <a:t> </a:t>
            </a:r>
            <a:endParaRPr lang="en-US"/>
          </a:p>
        </p:txBody>
      </p:sp>
    </p:spTree>
    <p:extLst>
      <p:ext uri="{BB962C8B-B14F-4D97-AF65-F5344CB8AC3E}">
        <p14:creationId xmlns:p14="http://schemas.microsoft.com/office/powerpoint/2010/main" val="2398245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6" name="Google Shape;231;p31">
            <a:extLst>
              <a:ext uri="{FF2B5EF4-FFF2-40B4-BE49-F238E27FC236}">
                <a16:creationId xmlns:a16="http://schemas.microsoft.com/office/drawing/2014/main" id="{5F6BD795-B3BD-16C7-F546-AB5F4B6D5236}"/>
              </a:ext>
            </a:extLst>
          </p:cNvPr>
          <p:cNvSpPr txBox="1">
            <a:spLocks noGrp="1"/>
          </p:cNvSpPr>
          <p:nvPr>
            <p:ph type="title"/>
          </p:nvPr>
        </p:nvSpPr>
        <p:spPr>
          <a:prstGeom prst="rect">
            <a:avLst/>
          </a:prstGeom>
        </p:spPr>
        <p:txBody>
          <a:bodyPr spcFirstLastPara="1" wrap="square" lIns="182850" tIns="182850" rIns="182850" bIns="182850" anchor="t" anchorCtr="0">
            <a:noAutofit/>
          </a:bodyPr>
          <a:lstStyle/>
          <a:p>
            <a:r>
              <a:rPr lang="en" sz="4400" b="1"/>
              <a:t>On-Page SEO: Internal and External Duplicate Content</a:t>
            </a:r>
          </a:p>
        </p:txBody>
      </p:sp>
      <p:sp>
        <p:nvSpPr>
          <p:cNvPr id="205" name="Google Shape;205;p27"/>
          <p:cNvSpPr txBox="1">
            <a:spLocks noGrp="1"/>
          </p:cNvSpPr>
          <p:nvPr>
            <p:ph type="sldNum" idx="12"/>
          </p:nvPr>
        </p:nvSpPr>
        <p:spPr>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8" name="Text Placeholder 2">
            <a:extLst>
              <a:ext uri="{FF2B5EF4-FFF2-40B4-BE49-F238E27FC236}">
                <a16:creationId xmlns:a16="http://schemas.microsoft.com/office/drawing/2014/main" id="{DC9B1123-9ED6-EEDE-D724-B1911070E175}"/>
              </a:ext>
            </a:extLst>
          </p:cNvPr>
          <p:cNvSpPr txBox="1">
            <a:spLocks/>
          </p:cNvSpPr>
          <p:nvPr/>
        </p:nvSpPr>
        <p:spPr>
          <a:xfrm>
            <a:off x="1147890" y="2344319"/>
            <a:ext cx="9412692" cy="3658418"/>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pPr marL="0" indent="0">
              <a:buNone/>
            </a:pPr>
            <a:r>
              <a:rPr lang="en-US" sz="2400" b="1" dirty="0">
                <a:solidFill>
                  <a:schemeClr val="tx1"/>
                </a:solidFill>
              </a:rPr>
              <a:t>Duplicate Content </a:t>
            </a:r>
            <a:r>
              <a:rPr lang="en-US" sz="2400" dirty="0">
                <a:solidFill>
                  <a:schemeClr val="tx1"/>
                </a:solidFill>
              </a:rPr>
              <a:t>is content that repeats across your website or appears on another website. As an SEO best practice, avoid using the same content for multiple pages. Search engine crawlers can detect this and confuse it with spam. This will cause search engines to ignore important pages on your website. We use </a:t>
            </a:r>
            <a:r>
              <a:rPr lang="en-US" sz="2400" dirty="0" err="1">
                <a:solidFill>
                  <a:schemeClr val="tx1"/>
                </a:solidFill>
                <a:hlinkClick r:id="rId3"/>
              </a:rPr>
              <a:t>Siteliner</a:t>
            </a:r>
            <a:r>
              <a:rPr lang="en-US" sz="2400" dirty="0">
                <a:solidFill>
                  <a:schemeClr val="tx1"/>
                </a:solidFill>
              </a:rPr>
              <a:t> to find duplicate content on your site and </a:t>
            </a:r>
            <a:r>
              <a:rPr lang="en-US" sz="2400" dirty="0" err="1">
                <a:solidFill>
                  <a:schemeClr val="tx1"/>
                </a:solidFill>
                <a:hlinkClick r:id="rId4"/>
              </a:rPr>
              <a:t>Copyscape</a:t>
            </a:r>
            <a:r>
              <a:rPr lang="en-US" sz="2400" dirty="0">
                <a:solidFill>
                  <a:schemeClr val="tx1"/>
                </a:solidFill>
              </a:rPr>
              <a:t> to discover duplicate content on the web.</a:t>
            </a:r>
          </a:p>
        </p:txBody>
      </p:sp>
      <p:sp>
        <p:nvSpPr>
          <p:cNvPr id="10" name="Rectangle: Rounded Corners 9">
            <a:extLst>
              <a:ext uri="{FF2B5EF4-FFF2-40B4-BE49-F238E27FC236}">
                <a16:creationId xmlns:a16="http://schemas.microsoft.com/office/drawing/2014/main" id="{312E91B8-5ED5-B31A-AF78-F9F75302D58F}"/>
              </a:ext>
            </a:extLst>
          </p:cNvPr>
          <p:cNvSpPr/>
          <p:nvPr/>
        </p:nvSpPr>
        <p:spPr>
          <a:xfrm>
            <a:off x="1014843" y="6885710"/>
            <a:ext cx="15188044" cy="225136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Google Shape;218;p29">
            <a:extLst>
              <a:ext uri="{FF2B5EF4-FFF2-40B4-BE49-F238E27FC236}">
                <a16:creationId xmlns:a16="http://schemas.microsoft.com/office/drawing/2014/main" id="{EBB80730-0653-1A5D-40A5-931D462441FF}"/>
              </a:ext>
            </a:extLst>
          </p:cNvPr>
          <p:cNvSpPr txBox="1">
            <a:spLocks/>
          </p:cNvSpPr>
          <p:nvPr/>
        </p:nvSpPr>
        <p:spPr>
          <a:xfrm>
            <a:off x="5771200" y="7205866"/>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4" name="dup_content_analyst_notes">
            <a:extLst>
              <a:ext uri="{FF2B5EF4-FFF2-40B4-BE49-F238E27FC236}">
                <a16:creationId xmlns:a16="http://schemas.microsoft.com/office/drawing/2014/main" id="{A761F8D9-08A6-D2EC-77FF-87A3C9077FB9}"/>
              </a:ext>
            </a:extLst>
          </p:cNvPr>
          <p:cNvSpPr txBox="1">
            <a:spLocks/>
          </p:cNvSpPr>
          <p:nvPr/>
        </p:nvSpPr>
        <p:spPr>
          <a:xfrm>
            <a:off x="1372381" y="7552230"/>
            <a:ext cx="14454788" cy="1427427"/>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We found no instances of duplicate content.</a:t>
            </a:r>
          </a:p>
          <a:p>
            <a:pPr algn="ctr"/>
            <a:endParaRPr lang="en" sz="1600" dirty="0">
              <a:solidFill>
                <a:schemeClr val="bg1"/>
              </a:solidFill>
            </a:endParaRPr>
          </a:p>
        </p:txBody>
      </p:sp>
      <p:pic>
        <p:nvPicPr>
          <p:cNvPr id="5" name="Picture 10" descr="Graphical user interface, application&#10;&#10;Description automatically generated">
            <a:extLst>
              <a:ext uri="{FF2B5EF4-FFF2-40B4-BE49-F238E27FC236}">
                <a16:creationId xmlns:a16="http://schemas.microsoft.com/office/drawing/2014/main" id="{9032E735-F678-D746-193F-E1CA335861E5}"/>
              </a:ext>
            </a:extLst>
          </p:cNvPr>
          <p:cNvPicPr>
            <a:picLocks noChangeAspect="1"/>
          </p:cNvPicPr>
          <p:nvPr/>
        </p:nvPicPr>
        <p:blipFill>
          <a:blip r:embed="rId5"/>
          <a:stretch>
            <a:fillRect/>
          </a:stretch>
        </p:blipFill>
        <p:spPr>
          <a:xfrm>
            <a:off x="11513127" y="1881446"/>
            <a:ext cx="5338142" cy="4601790"/>
          </a:xfrm>
          <a:prstGeom prst="rect">
            <a:avLst/>
          </a:prstGeom>
        </p:spPr>
      </p:pic>
    </p:spTree>
    <p:extLst>
      <p:ext uri="{BB962C8B-B14F-4D97-AF65-F5344CB8AC3E}">
        <p14:creationId xmlns:p14="http://schemas.microsoft.com/office/powerpoint/2010/main" val="3462994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5" name="Google Shape;205;p27"/>
          <p:cNvSpPr txBox="1">
            <a:spLocks noGrp="1"/>
          </p:cNvSpPr>
          <p:nvPr>
            <p:ph type="sldNum" idx="12"/>
          </p:nvPr>
        </p:nvSpPr>
        <p:spPr>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8" name="Text Placeholder 2">
            <a:extLst>
              <a:ext uri="{FF2B5EF4-FFF2-40B4-BE49-F238E27FC236}">
                <a16:creationId xmlns:a16="http://schemas.microsoft.com/office/drawing/2014/main" id="{DC9B1123-9ED6-EEDE-D724-B1911070E175}"/>
              </a:ext>
            </a:extLst>
          </p:cNvPr>
          <p:cNvSpPr txBox="1">
            <a:spLocks/>
          </p:cNvSpPr>
          <p:nvPr/>
        </p:nvSpPr>
        <p:spPr>
          <a:xfrm>
            <a:off x="506577" y="1693264"/>
            <a:ext cx="15467020" cy="1979637"/>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pPr marL="0" indent="0">
              <a:buNone/>
            </a:pPr>
            <a:r>
              <a:rPr lang="en-US" sz="2400" b="1" dirty="0"/>
              <a:t>Calls-to-Action</a:t>
            </a:r>
            <a:r>
              <a:rPr lang="en-US" sz="2400" dirty="0"/>
              <a:t> (CTAs) can </a:t>
            </a:r>
            <a:r>
              <a:rPr lang="en-US" sz="2400" dirty="0">
                <a:solidFill>
                  <a:schemeClr val="tx1"/>
                </a:solidFill>
              </a:rPr>
              <a:t>improve click-through rates. CTAs </a:t>
            </a:r>
            <a:r>
              <a:rPr lang="en-US" sz="2400" dirty="0"/>
              <a:t>are instructions that encourage your audience to immediately </a:t>
            </a:r>
            <a:r>
              <a:rPr lang="en-US" sz="2400" dirty="0">
                <a:solidFill>
                  <a:schemeClr val="tx1"/>
                </a:solidFill>
              </a:rPr>
              <a:t>respond (e.g., “click </a:t>
            </a:r>
            <a:r>
              <a:rPr lang="en-US" sz="2400" dirty="0"/>
              <a:t>here” or “call today”).</a:t>
            </a:r>
          </a:p>
          <a:p>
            <a:pPr marL="0" indent="0">
              <a:buNone/>
            </a:pPr>
            <a:endParaRPr lang="en-US" sz="2400" dirty="0"/>
          </a:p>
          <a:p>
            <a:pPr marL="0" indent="0">
              <a:buNone/>
            </a:pPr>
            <a:r>
              <a:rPr lang="en-US" sz="2400" dirty="0"/>
              <a:t>We </a:t>
            </a:r>
            <a:r>
              <a:rPr lang="en-US" sz="2400" dirty="0">
                <a:solidFill>
                  <a:schemeClr val="tx1"/>
                </a:solidFill>
              </a:rPr>
              <a:t>suggest well-placed CTAs </a:t>
            </a:r>
            <a:r>
              <a:rPr lang="en-US" sz="2400" dirty="0"/>
              <a:t>on your web pages that will be easily seen and read by potential customers.</a:t>
            </a:r>
            <a:endParaRPr lang="en-US" dirty="0"/>
          </a:p>
        </p:txBody>
      </p:sp>
      <p:sp>
        <p:nvSpPr>
          <p:cNvPr id="10" name="Rectangle: Rounded Corners 9">
            <a:extLst>
              <a:ext uri="{FF2B5EF4-FFF2-40B4-BE49-F238E27FC236}">
                <a16:creationId xmlns:a16="http://schemas.microsoft.com/office/drawing/2014/main" id="{312E91B8-5ED5-B31A-AF78-F9F75302D58F}"/>
              </a:ext>
            </a:extLst>
          </p:cNvPr>
          <p:cNvSpPr/>
          <p:nvPr/>
        </p:nvSpPr>
        <p:spPr>
          <a:xfrm>
            <a:off x="10730343" y="4163509"/>
            <a:ext cx="6401232" cy="493026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Google Shape;218;p29">
            <a:extLst>
              <a:ext uri="{FF2B5EF4-FFF2-40B4-BE49-F238E27FC236}">
                <a16:creationId xmlns:a16="http://schemas.microsoft.com/office/drawing/2014/main" id="{EBB80730-0653-1A5D-40A5-931D462441FF}"/>
              </a:ext>
            </a:extLst>
          </p:cNvPr>
          <p:cNvSpPr txBox="1">
            <a:spLocks/>
          </p:cNvSpPr>
          <p:nvPr/>
        </p:nvSpPr>
        <p:spPr>
          <a:xfrm>
            <a:off x="11093294" y="4572961"/>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4" name="cta_analyst_notes">
            <a:extLst>
              <a:ext uri="{FF2B5EF4-FFF2-40B4-BE49-F238E27FC236}">
                <a16:creationId xmlns:a16="http://schemas.microsoft.com/office/drawing/2014/main" id="{A761F8D9-08A6-D2EC-77FF-87A3C9077FB9}"/>
              </a:ext>
            </a:extLst>
          </p:cNvPr>
          <p:cNvSpPr txBox="1">
            <a:spLocks/>
          </p:cNvSpPr>
          <p:nvPr/>
        </p:nvSpPr>
        <p:spPr>
          <a:xfrm>
            <a:off x="11641522" y="5347949"/>
            <a:ext cx="4560695" cy="2749020"/>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We found that your site has great CTAs. Calls to action, such as the phone number on the top right-hand side of the page, can draw in interested visitors. This can help with click-through rate and conversions.</a:t>
            </a:r>
            <a:endParaRPr lang="en-US" dirty="0">
              <a:solidFill>
                <a:schemeClr val="bg1"/>
              </a:solidFill>
            </a:endParaRPr>
          </a:p>
          <a:p>
            <a:pPr algn="ctr"/>
            <a:endParaRPr lang="en" sz="1600" dirty="0">
              <a:solidFill>
                <a:schemeClr val="bg1"/>
              </a:solidFill>
            </a:endParaRPr>
          </a:p>
        </p:txBody>
      </p:sp>
      <p:sp>
        <p:nvSpPr>
          <p:cNvPr id="4" name="Google Shape;231;p31">
            <a:extLst>
              <a:ext uri="{FF2B5EF4-FFF2-40B4-BE49-F238E27FC236}">
                <a16:creationId xmlns:a16="http://schemas.microsoft.com/office/drawing/2014/main" id="{48E1FEF6-C9FC-DBDF-23A0-0FA907FCEF65}"/>
              </a:ext>
            </a:extLst>
          </p:cNvPr>
          <p:cNvSpPr txBox="1">
            <a:spLocks/>
          </p:cNvSpPr>
          <p:nvPr/>
        </p:nvSpPr>
        <p:spPr>
          <a:xfrm>
            <a:off x="527900" y="317359"/>
            <a:ext cx="15917700" cy="1145400"/>
          </a:xfrm>
          <a:prstGeom prst="rect">
            <a:avLst/>
          </a:prstGeom>
          <a:noFill/>
          <a:ln>
            <a:noFill/>
          </a:ln>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72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r>
              <a:rPr lang="en" sz="4800" b="1"/>
              <a:t>On-Page SEO: Calls-to-Action</a:t>
            </a:r>
          </a:p>
        </p:txBody>
      </p:sp>
      <p:sp>
        <p:nvSpPr>
          <p:cNvPr id="23" name="Google Shape;218;p29">
            <a:extLst>
              <a:ext uri="{FF2B5EF4-FFF2-40B4-BE49-F238E27FC236}">
                <a16:creationId xmlns:a16="http://schemas.microsoft.com/office/drawing/2014/main" id="{3DEC84A6-DD1E-17B5-22AE-EDB43CB927B2}"/>
              </a:ext>
            </a:extLst>
          </p:cNvPr>
          <p:cNvSpPr txBox="1">
            <a:spLocks/>
          </p:cNvSpPr>
          <p:nvPr/>
        </p:nvSpPr>
        <p:spPr>
          <a:xfrm>
            <a:off x="515130" y="8348322"/>
            <a:ext cx="3060507" cy="498739"/>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spcBef>
                <a:spcPts val="300"/>
              </a:spcBef>
            </a:pPr>
            <a:r>
              <a:rPr lang="en-US" sz="1200">
                <a:solidFill>
                  <a:schemeClr val="tx1"/>
                </a:solidFill>
              </a:rPr>
              <a:t>* CTA example from Logical Position</a:t>
            </a:r>
            <a:endParaRPr lang="en-US"/>
          </a:p>
          <a:p>
            <a:endParaRPr lang="en" sz="1600">
              <a:solidFill>
                <a:schemeClr val="bg1"/>
              </a:solidFill>
            </a:endParaRPr>
          </a:p>
        </p:txBody>
      </p:sp>
      <p:pic>
        <p:nvPicPr>
          <p:cNvPr id="3" name="Picture 2" descr="Graphical user interface, application&#10;&#10;Description automatically generated">
            <a:extLst>
              <a:ext uri="{FF2B5EF4-FFF2-40B4-BE49-F238E27FC236}">
                <a16:creationId xmlns:a16="http://schemas.microsoft.com/office/drawing/2014/main" id="{9A4BC74E-133E-5AA0-45E1-4904CAE195E1}"/>
              </a:ext>
            </a:extLst>
          </p:cNvPr>
          <p:cNvPicPr>
            <a:picLocks noChangeAspect="1"/>
          </p:cNvPicPr>
          <p:nvPr/>
        </p:nvPicPr>
        <p:blipFill>
          <a:blip r:embed="rId3"/>
          <a:stretch>
            <a:fillRect/>
          </a:stretch>
        </p:blipFill>
        <p:spPr>
          <a:xfrm>
            <a:off x="527900" y="4201682"/>
            <a:ext cx="9166168" cy="3617859"/>
          </a:xfrm>
          <a:prstGeom prst="rect">
            <a:avLst/>
          </a:prstGeom>
          <a:effectLst>
            <a:outerShdw blurRad="292100" dist="139700" dir="2700000" algn="tr" rotWithShape="0">
              <a:prstClr val="black">
                <a:alpha val="65000"/>
              </a:prstClr>
            </a:outerShdw>
          </a:effectLst>
        </p:spPr>
      </p:pic>
    </p:spTree>
    <p:extLst>
      <p:ext uri="{BB962C8B-B14F-4D97-AF65-F5344CB8AC3E}">
        <p14:creationId xmlns:p14="http://schemas.microsoft.com/office/powerpoint/2010/main" val="1918135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5" name="Google Shape;205;p27"/>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2</a:t>
            </a:fld>
            <a:endParaRPr/>
          </a:p>
        </p:txBody>
      </p:sp>
      <p:pic>
        <p:nvPicPr>
          <p:cNvPr id="206" name="Google Shape;206;p27"/>
          <p:cNvPicPr preferRelativeResize="0"/>
          <p:nvPr/>
        </p:nvPicPr>
        <p:blipFill rotWithShape="1">
          <a:blip r:embed="rId3">
            <a:alphaModFix/>
          </a:blip>
          <a:srcRect t="19" b="29"/>
          <a:stretch/>
        </p:blipFill>
        <p:spPr>
          <a:xfrm>
            <a:off x="977341" y="5829364"/>
            <a:ext cx="16326726" cy="2381400"/>
          </a:xfrm>
          <a:prstGeom prst="rect">
            <a:avLst/>
          </a:prstGeom>
          <a:noFill/>
          <a:ln>
            <a:noFill/>
          </a:ln>
        </p:spPr>
      </p:pic>
      <p:sp>
        <p:nvSpPr>
          <p:cNvPr id="5" name="Google Shape;204;p27">
            <a:extLst>
              <a:ext uri="{FF2B5EF4-FFF2-40B4-BE49-F238E27FC236}">
                <a16:creationId xmlns:a16="http://schemas.microsoft.com/office/drawing/2014/main" id="{78B8FAA5-8675-E789-8BD0-7A97EA551367}"/>
              </a:ext>
            </a:extLst>
          </p:cNvPr>
          <p:cNvSpPr txBox="1">
            <a:spLocks/>
          </p:cNvSpPr>
          <p:nvPr/>
        </p:nvSpPr>
        <p:spPr>
          <a:xfrm>
            <a:off x="3229535" y="3028385"/>
            <a:ext cx="11858018" cy="1718782"/>
          </a:xfrm>
          <a:prstGeom prst="rect">
            <a:avLst/>
          </a:prstGeom>
          <a:noFill/>
          <a:ln>
            <a:noFill/>
          </a:ln>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pPr marL="0" indent="0" algn="ctr">
              <a:buNone/>
            </a:pPr>
            <a:endParaRPr lang="en-US" sz="1800" b="1" cap="all">
              <a:solidFill>
                <a:schemeClr val="accent1"/>
              </a:solidFill>
            </a:endParaRPr>
          </a:p>
          <a:p>
            <a:pPr marL="0" indent="0" algn="ctr">
              <a:spcBef>
                <a:spcPts val="300"/>
              </a:spcBef>
              <a:buNone/>
            </a:pPr>
            <a:r>
              <a:rPr lang="en-US" sz="1800" b="1">
                <a:latin typeface="Muli"/>
              </a:rPr>
              <a:t>SEO (Search Engine Optimization) </a:t>
            </a:r>
            <a:r>
              <a:rPr lang="en-US" sz="1800">
                <a:latin typeface="Muli"/>
              </a:rPr>
              <a:t>is a practice that helps websites get traffic from search engines. </a:t>
            </a:r>
          </a:p>
          <a:p>
            <a:pPr marL="0" indent="0" algn="ctr">
              <a:spcBef>
                <a:spcPts val="300"/>
              </a:spcBef>
              <a:buNone/>
            </a:pPr>
            <a:r>
              <a:rPr lang="en-US" sz="1800">
                <a:latin typeface="Muli"/>
              </a:rPr>
              <a:t>We use this audit to analyze the status of your website's on-page content, off-site linking, and technical aspects. </a:t>
            </a:r>
            <a:r>
              <a:rPr lang="en-US" sz="1800">
                <a:solidFill>
                  <a:schemeClr val="tx1"/>
                </a:solidFill>
                <a:latin typeface="Muli"/>
              </a:rPr>
              <a:t>This information is then used to improve keyword rankings and increase organic traffic.</a:t>
            </a:r>
            <a:r>
              <a:rPr lang="en-US" sz="1600">
                <a:solidFill>
                  <a:schemeClr val="tx1"/>
                </a:solidFill>
                <a:latin typeface="Muli"/>
              </a:rPr>
              <a:t> </a:t>
            </a:r>
          </a:p>
        </p:txBody>
      </p:sp>
      <p:sp>
        <p:nvSpPr>
          <p:cNvPr id="3" name="Google Shape;233;p31">
            <a:extLst>
              <a:ext uri="{FF2B5EF4-FFF2-40B4-BE49-F238E27FC236}">
                <a16:creationId xmlns:a16="http://schemas.microsoft.com/office/drawing/2014/main" id="{86CF0019-AF86-A570-F618-AD9EE759134A}"/>
              </a:ext>
            </a:extLst>
          </p:cNvPr>
          <p:cNvSpPr txBox="1">
            <a:spLocks/>
          </p:cNvSpPr>
          <p:nvPr/>
        </p:nvSpPr>
        <p:spPr>
          <a:xfrm>
            <a:off x="1270848" y="1213904"/>
            <a:ext cx="15749714" cy="1071956"/>
          </a:xfrm>
          <a:prstGeom prst="rect">
            <a:avLst/>
          </a:prstGeom>
          <a:noFill/>
          <a:ln>
            <a:noFill/>
          </a:ln>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pPr marL="0" indent="0" algn="ctr">
              <a:lnSpc>
                <a:spcPct val="90000"/>
              </a:lnSpc>
              <a:spcBef>
                <a:spcPts val="300"/>
              </a:spcBef>
              <a:buNone/>
            </a:pPr>
            <a:r>
              <a:rPr lang="en-US" sz="4400" b="1">
                <a:solidFill>
                  <a:schemeClr val="accent1"/>
                </a:solidFill>
              </a:rPr>
              <a:t>At Logical Position, we believe one of the best ways to achieve success online is through organic search results.</a:t>
            </a:r>
          </a:p>
        </p:txBody>
      </p:sp>
      <p:sp>
        <p:nvSpPr>
          <p:cNvPr id="4" name="Rectangle 3">
            <a:extLst>
              <a:ext uri="{FF2B5EF4-FFF2-40B4-BE49-F238E27FC236}">
                <a16:creationId xmlns:a16="http://schemas.microsoft.com/office/drawing/2014/main" id="{C0DAA0F3-31CA-36E9-2B53-D95D66FF30C3}"/>
              </a:ext>
            </a:extLst>
          </p:cNvPr>
          <p:cNvSpPr/>
          <p:nvPr/>
        </p:nvSpPr>
        <p:spPr>
          <a:xfrm>
            <a:off x="4948237" y="6361113"/>
            <a:ext cx="404812" cy="25399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96E5CCE7-8DF1-77BE-7B71-5C45888FFFCF}"/>
              </a:ext>
            </a:extLst>
          </p:cNvPr>
          <p:cNvSpPr/>
          <p:nvPr/>
        </p:nvSpPr>
        <p:spPr>
          <a:xfrm>
            <a:off x="7412830" y="7037782"/>
            <a:ext cx="381000" cy="2024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38138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9"/>
          <p:cNvSpPr txBox="1">
            <a:spLocks noGrp="1"/>
          </p:cNvSpPr>
          <p:nvPr>
            <p:ph type="title"/>
          </p:nvPr>
        </p:nvSpPr>
        <p:spPr>
          <a:xfrm>
            <a:off x="579209" y="625174"/>
            <a:ext cx="10495962" cy="1392791"/>
          </a:xfrm>
          <a:prstGeom prst="rect">
            <a:avLst/>
          </a:prstGeom>
        </p:spPr>
        <p:txBody>
          <a:bodyPr spcFirstLastPara="1" wrap="square" lIns="182850" tIns="182850" rIns="182850" bIns="182850" anchor="t" anchorCtr="0">
            <a:noAutofit/>
          </a:bodyPr>
          <a:lstStyle/>
          <a:p>
            <a:r>
              <a:rPr lang="en" sz="4800" b="1"/>
              <a:t>On-Page SEO: Does Your Site Have a Blog?</a:t>
            </a:r>
          </a:p>
        </p:txBody>
      </p:sp>
      <p:sp>
        <p:nvSpPr>
          <p:cNvPr id="4" name="Google Shape;233;p31">
            <a:extLst>
              <a:ext uri="{FF2B5EF4-FFF2-40B4-BE49-F238E27FC236}">
                <a16:creationId xmlns:a16="http://schemas.microsoft.com/office/drawing/2014/main" id="{2EF33900-C3B3-D220-47C9-9DADA8054549}"/>
              </a:ext>
            </a:extLst>
          </p:cNvPr>
          <p:cNvSpPr txBox="1">
            <a:spLocks/>
          </p:cNvSpPr>
          <p:nvPr/>
        </p:nvSpPr>
        <p:spPr>
          <a:xfrm>
            <a:off x="579855" y="3382898"/>
            <a:ext cx="9638778" cy="1591501"/>
          </a:xfrm>
          <a:prstGeom prst="rect">
            <a:avLst/>
          </a:prstGeom>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spcBef>
                <a:spcPts val="300"/>
              </a:spcBef>
            </a:pPr>
            <a:r>
              <a:rPr lang="en-US" sz="2400">
                <a:solidFill>
                  <a:schemeClr val="tx1"/>
                </a:solidFill>
                <a:latin typeface="Nunito Sans"/>
              </a:rPr>
              <a:t>An on-site blog is a great way to provide fresh content to visitors. Posting at least once a month can help your SEO efforts, as it’s an easy way to collect backlinks and generate more targeted traffic.</a:t>
            </a:r>
          </a:p>
          <a:p>
            <a:pPr>
              <a:lnSpc>
                <a:spcPct val="90000"/>
              </a:lnSpc>
              <a:spcBef>
                <a:spcPts val="300"/>
              </a:spcBef>
            </a:pPr>
            <a:endParaRPr lang="en-US" sz="2000">
              <a:solidFill>
                <a:schemeClr val="tx1"/>
              </a:solidFill>
            </a:endParaRPr>
          </a:p>
          <a:p>
            <a:pPr>
              <a:lnSpc>
                <a:spcPct val="90000"/>
              </a:lnSpc>
              <a:spcBef>
                <a:spcPts val="300"/>
              </a:spcBef>
            </a:pPr>
            <a:endParaRPr lang="en-US" sz="3200"/>
          </a:p>
          <a:p>
            <a:pPr marL="254000">
              <a:spcBef>
                <a:spcPts val="3200"/>
              </a:spcBef>
              <a:buSzPts val="3200"/>
            </a:pPr>
            <a:endParaRPr lang="en-US" sz="3200"/>
          </a:p>
          <a:p>
            <a:pPr>
              <a:spcBef>
                <a:spcPts val="3200"/>
              </a:spcBef>
              <a:spcAft>
                <a:spcPts val="3200"/>
              </a:spcAft>
            </a:pPr>
            <a:endParaRPr lang="en-US"/>
          </a:p>
        </p:txBody>
      </p:sp>
      <p:sp>
        <p:nvSpPr>
          <p:cNvPr id="8" name="Google Shape;218;p29">
            <a:extLst>
              <a:ext uri="{FF2B5EF4-FFF2-40B4-BE49-F238E27FC236}">
                <a16:creationId xmlns:a16="http://schemas.microsoft.com/office/drawing/2014/main" id="{A113B11D-7D5E-8318-40AD-F0AFEA7E1BF4}"/>
              </a:ext>
            </a:extLst>
          </p:cNvPr>
          <p:cNvSpPr txBox="1">
            <a:spLocks/>
          </p:cNvSpPr>
          <p:nvPr/>
        </p:nvSpPr>
        <p:spPr>
          <a:xfrm>
            <a:off x="1649474" y="5716503"/>
            <a:ext cx="2920881" cy="1392791"/>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a:t>Do you have an</a:t>
            </a:r>
            <a:endParaRPr lang="en-US"/>
          </a:p>
          <a:p>
            <a:pPr algn="ctr"/>
            <a:r>
              <a:rPr lang="en" sz="2000" b="1"/>
              <a:t>on-site blog?</a:t>
            </a:r>
            <a:endParaRPr lang="en"/>
          </a:p>
        </p:txBody>
      </p:sp>
      <p:sp>
        <p:nvSpPr>
          <p:cNvPr id="9" name="Google Shape;218;p29">
            <a:extLst>
              <a:ext uri="{FF2B5EF4-FFF2-40B4-BE49-F238E27FC236}">
                <a16:creationId xmlns:a16="http://schemas.microsoft.com/office/drawing/2014/main" id="{DC89E94A-E231-276B-637A-1192BF1EAFFC}"/>
              </a:ext>
            </a:extLst>
          </p:cNvPr>
          <p:cNvSpPr txBox="1">
            <a:spLocks/>
          </p:cNvSpPr>
          <p:nvPr/>
        </p:nvSpPr>
        <p:spPr>
          <a:xfrm>
            <a:off x="5563383" y="5716503"/>
            <a:ext cx="2920881" cy="1392791"/>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a:t>Is it updated regularly?</a:t>
            </a:r>
          </a:p>
        </p:txBody>
      </p:sp>
      <p:sp>
        <p:nvSpPr>
          <p:cNvPr id="10" name="Rectangle: Rounded Corners 9">
            <a:extLst>
              <a:ext uri="{FF2B5EF4-FFF2-40B4-BE49-F238E27FC236}">
                <a16:creationId xmlns:a16="http://schemas.microsoft.com/office/drawing/2014/main" id="{A00C9AD9-5215-FF9D-5D67-81CA627B5ACA}"/>
              </a:ext>
            </a:extLst>
          </p:cNvPr>
          <p:cNvSpPr/>
          <p:nvPr/>
        </p:nvSpPr>
        <p:spPr>
          <a:xfrm>
            <a:off x="2365663" y="7284026"/>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D27AD17D-2FE5-7E4D-6E43-7C9F4ABC2474}"/>
              </a:ext>
            </a:extLst>
          </p:cNvPr>
          <p:cNvSpPr/>
          <p:nvPr/>
        </p:nvSpPr>
        <p:spPr>
          <a:xfrm>
            <a:off x="6279572" y="7284026"/>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nsite_blog_bool">
            <a:extLst>
              <a:ext uri="{FF2B5EF4-FFF2-40B4-BE49-F238E27FC236}">
                <a16:creationId xmlns:a16="http://schemas.microsoft.com/office/drawing/2014/main" id="{16CDFBEC-BBEA-D91E-2A4D-88FE9C87BB8A}"/>
              </a:ext>
            </a:extLst>
          </p:cNvPr>
          <p:cNvSpPr txBox="1">
            <a:spLocks/>
          </p:cNvSpPr>
          <p:nvPr/>
        </p:nvSpPr>
        <p:spPr>
          <a:xfrm>
            <a:off x="2688564" y="7292457"/>
            <a:ext cx="860018" cy="68274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solidFill>
                  <a:schemeClr val="bg1"/>
                </a:solidFill>
              </a:rPr>
              <a:t>Yes</a:t>
            </a:r>
            <a:endParaRPr lang="en-US" dirty="0">
              <a:solidFill>
                <a:schemeClr val="bg1"/>
              </a:solidFill>
            </a:endParaRPr>
          </a:p>
        </p:txBody>
      </p:sp>
      <p:sp>
        <p:nvSpPr>
          <p:cNvPr id="14" name="blog_updated_reg_bool">
            <a:extLst>
              <a:ext uri="{FF2B5EF4-FFF2-40B4-BE49-F238E27FC236}">
                <a16:creationId xmlns:a16="http://schemas.microsoft.com/office/drawing/2014/main" id="{AD7F3793-62BB-22C3-2CC9-340D891526F4}"/>
              </a:ext>
            </a:extLst>
          </p:cNvPr>
          <p:cNvSpPr txBox="1">
            <a:spLocks/>
          </p:cNvSpPr>
          <p:nvPr/>
        </p:nvSpPr>
        <p:spPr>
          <a:xfrm>
            <a:off x="6602473" y="7292457"/>
            <a:ext cx="860018" cy="68274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solidFill>
                  <a:schemeClr val="bg1"/>
                </a:solidFill>
              </a:rPr>
              <a:t>Yes</a:t>
            </a:r>
            <a:endParaRPr lang="en-US" dirty="0">
              <a:solidFill>
                <a:schemeClr val="bg1"/>
              </a:solidFill>
            </a:endParaRPr>
          </a:p>
        </p:txBody>
      </p:sp>
      <p:pic>
        <p:nvPicPr>
          <p:cNvPr id="2" name="Picture 2" descr="A picture containing text, toy, vector graphics&#10;&#10;Description automatically generated">
            <a:extLst>
              <a:ext uri="{FF2B5EF4-FFF2-40B4-BE49-F238E27FC236}">
                <a16:creationId xmlns:a16="http://schemas.microsoft.com/office/drawing/2014/main" id="{EA5B2431-9829-185C-10C2-6F4231A868D5}"/>
              </a:ext>
            </a:extLst>
          </p:cNvPr>
          <p:cNvPicPr>
            <a:picLocks noChangeAspect="1"/>
          </p:cNvPicPr>
          <p:nvPr/>
        </p:nvPicPr>
        <p:blipFill>
          <a:blip r:embed="rId3"/>
          <a:stretch>
            <a:fillRect/>
          </a:stretch>
        </p:blipFill>
        <p:spPr>
          <a:xfrm>
            <a:off x="10451307" y="2456221"/>
            <a:ext cx="6743700" cy="6249667"/>
          </a:xfrm>
          <a:prstGeom prst="rect">
            <a:avLst/>
          </a:prstGeom>
        </p:spPr>
      </p:pic>
    </p:spTree>
    <p:extLst>
      <p:ext uri="{BB962C8B-B14F-4D97-AF65-F5344CB8AC3E}">
        <p14:creationId xmlns:p14="http://schemas.microsoft.com/office/powerpoint/2010/main" val="15254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9"/>
          <p:cNvSpPr txBox="1">
            <a:spLocks noGrp="1"/>
          </p:cNvSpPr>
          <p:nvPr>
            <p:ph type="title"/>
          </p:nvPr>
        </p:nvSpPr>
        <p:spPr>
          <a:prstGeom prst="rect">
            <a:avLst/>
          </a:prstGeom>
        </p:spPr>
        <p:txBody>
          <a:bodyPr spcFirstLastPara="1" wrap="square" lIns="182850" tIns="182850" rIns="182850" bIns="182850" anchor="t" anchorCtr="0">
            <a:noAutofit/>
          </a:bodyPr>
          <a:lstStyle/>
          <a:p>
            <a:r>
              <a:rPr lang="en" sz="4800" b="1" dirty="0">
                <a:solidFill>
                  <a:schemeClr val="tx1"/>
                </a:solidFill>
              </a:rPr>
              <a:t>On-Page SEO: Image ALT-Text</a:t>
            </a:r>
          </a:p>
        </p:txBody>
      </p:sp>
      <p:sp>
        <p:nvSpPr>
          <p:cNvPr id="4" name="Google Shape;233;p31">
            <a:extLst>
              <a:ext uri="{FF2B5EF4-FFF2-40B4-BE49-F238E27FC236}">
                <a16:creationId xmlns:a16="http://schemas.microsoft.com/office/drawing/2014/main" id="{2EF33900-C3B3-D220-47C9-9DADA8054549}"/>
              </a:ext>
            </a:extLst>
          </p:cNvPr>
          <p:cNvSpPr txBox="1">
            <a:spLocks/>
          </p:cNvSpPr>
          <p:nvPr/>
        </p:nvSpPr>
        <p:spPr>
          <a:xfrm>
            <a:off x="954903" y="2347054"/>
            <a:ext cx="8424340" cy="3216704"/>
          </a:xfrm>
          <a:prstGeom prst="rect">
            <a:avLst/>
          </a:prstGeom>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200"/>
              </a:spcBef>
            </a:pPr>
            <a:r>
              <a:rPr lang="en-US" sz="2400" b="1" dirty="0">
                <a:solidFill>
                  <a:schemeClr val="tx1"/>
                </a:solidFill>
                <a:latin typeface="Nunito Sans"/>
              </a:rPr>
              <a:t>Image Alt-Text</a:t>
            </a:r>
            <a:r>
              <a:rPr lang="en-US" sz="2400" dirty="0">
                <a:solidFill>
                  <a:schemeClr val="tx1"/>
                </a:solidFill>
                <a:latin typeface="Nunito Sans"/>
              </a:rPr>
              <a:t> describes the contents of an image to a search engine. This also provides image information to users who cannot otherwise view it (e.g., they are using a screen reader, they have a slow connection).</a:t>
            </a:r>
          </a:p>
          <a:p>
            <a:pPr>
              <a:spcBef>
                <a:spcPts val="200"/>
              </a:spcBef>
            </a:pPr>
            <a:endParaRPr lang="en-US" sz="2400" dirty="0">
              <a:solidFill>
                <a:schemeClr val="tx1"/>
              </a:solidFill>
              <a:latin typeface="Nunito Sans"/>
            </a:endParaRPr>
          </a:p>
          <a:p>
            <a:pPr>
              <a:spcBef>
                <a:spcPts val="200"/>
              </a:spcBef>
            </a:pPr>
            <a:r>
              <a:rPr lang="en-US" sz="2400" dirty="0">
                <a:solidFill>
                  <a:schemeClr val="tx1"/>
                </a:solidFill>
                <a:latin typeface="Nunito Sans"/>
              </a:rPr>
              <a:t>We recommend including image alt-text on your website’s images to improve overall accessibility of your site. Please view the official </a:t>
            </a:r>
            <a:r>
              <a:rPr lang="en-US" sz="2400" dirty="0" err="1">
                <a:solidFill>
                  <a:schemeClr val="tx1"/>
                </a:solidFill>
                <a:latin typeface="Nunito Sans"/>
              </a:rPr>
              <a:t>USAGov</a:t>
            </a:r>
            <a:r>
              <a:rPr lang="en-US" sz="2400" dirty="0">
                <a:solidFill>
                  <a:schemeClr val="tx1"/>
                </a:solidFill>
                <a:latin typeface="Nunito Sans"/>
              </a:rPr>
              <a:t> guidelines at </a:t>
            </a:r>
            <a:r>
              <a:rPr lang="en-US" sz="2400" dirty="0">
                <a:hlinkClick r:id="rId3"/>
              </a:rPr>
              <a:t>https://www.usa.gov/accessibility-policy</a:t>
            </a:r>
            <a:r>
              <a:rPr lang="en-US" sz="2400" dirty="0"/>
              <a:t>.</a:t>
            </a:r>
            <a:endParaRPr lang="en-US" sz="2400" dirty="0">
              <a:solidFill>
                <a:schemeClr val="tx1"/>
              </a:solidFill>
              <a:latin typeface="Nunito Sans"/>
            </a:endParaRPr>
          </a:p>
          <a:p>
            <a:pPr>
              <a:spcBef>
                <a:spcPts val="200"/>
              </a:spcBef>
            </a:pPr>
            <a:endParaRPr lang="en-US" sz="2400" dirty="0">
              <a:solidFill>
                <a:schemeClr val="tx1"/>
              </a:solidFill>
              <a:latin typeface="Nunito Sans"/>
            </a:endParaRPr>
          </a:p>
          <a:p>
            <a:pPr>
              <a:lnSpc>
                <a:spcPct val="90000"/>
              </a:lnSpc>
              <a:spcBef>
                <a:spcPts val="300"/>
              </a:spcBef>
            </a:pPr>
            <a:endParaRPr lang="en-US" sz="2000" dirty="0">
              <a:solidFill>
                <a:schemeClr val="tx1"/>
              </a:solidFill>
              <a:latin typeface="Nunito Sans"/>
            </a:endParaRPr>
          </a:p>
          <a:p>
            <a:pPr>
              <a:lnSpc>
                <a:spcPct val="90000"/>
              </a:lnSpc>
              <a:spcBef>
                <a:spcPts val="300"/>
              </a:spcBef>
            </a:pPr>
            <a:endParaRPr lang="en-US" sz="3200" dirty="0">
              <a:solidFill>
                <a:schemeClr val="bg1"/>
              </a:solidFill>
              <a:latin typeface="Nunito Sans"/>
            </a:endParaRPr>
          </a:p>
          <a:p>
            <a:pPr marL="254000">
              <a:spcBef>
                <a:spcPts val="3200"/>
              </a:spcBef>
              <a:buSzPts val="3200"/>
            </a:pPr>
            <a:endParaRPr lang="en-US" sz="3200" dirty="0">
              <a:solidFill>
                <a:schemeClr val="bg1"/>
              </a:solidFill>
            </a:endParaRPr>
          </a:p>
        </p:txBody>
      </p:sp>
      <p:sp>
        <p:nvSpPr>
          <p:cNvPr id="6" name="Rectangle: Rounded Corners 5">
            <a:extLst>
              <a:ext uri="{FF2B5EF4-FFF2-40B4-BE49-F238E27FC236}">
                <a16:creationId xmlns:a16="http://schemas.microsoft.com/office/drawing/2014/main" id="{3855943A-2E1F-EDA6-831F-EAAB4E28C867}"/>
              </a:ext>
            </a:extLst>
          </p:cNvPr>
          <p:cNvSpPr/>
          <p:nvPr/>
        </p:nvSpPr>
        <p:spPr>
          <a:xfrm>
            <a:off x="729093" y="6467368"/>
            <a:ext cx="5234308" cy="30193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Google Shape;218;p29">
            <a:extLst>
              <a:ext uri="{FF2B5EF4-FFF2-40B4-BE49-F238E27FC236}">
                <a16:creationId xmlns:a16="http://schemas.microsoft.com/office/drawing/2014/main" id="{76C842F0-6C3A-4C15-BDE1-735461D97870}"/>
              </a:ext>
            </a:extLst>
          </p:cNvPr>
          <p:cNvSpPr txBox="1">
            <a:spLocks/>
          </p:cNvSpPr>
          <p:nvPr/>
        </p:nvSpPr>
        <p:spPr>
          <a:xfrm>
            <a:off x="2035325" y="7048644"/>
            <a:ext cx="2621843" cy="518834"/>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dirty="0">
                <a:solidFill>
                  <a:schemeClr val="bg1"/>
                </a:solidFill>
              </a:rPr>
              <a:t>Analyst Notes</a:t>
            </a:r>
          </a:p>
        </p:txBody>
      </p:sp>
      <p:pic>
        <p:nvPicPr>
          <p:cNvPr id="3" name="Picture 4" descr="Graphical user interface, website&#10;&#10;Description automatically generated">
            <a:extLst>
              <a:ext uri="{FF2B5EF4-FFF2-40B4-BE49-F238E27FC236}">
                <a16:creationId xmlns:a16="http://schemas.microsoft.com/office/drawing/2014/main" id="{64D901D7-CCDF-D9F3-8636-84770EAE09BC}"/>
              </a:ext>
            </a:extLst>
          </p:cNvPr>
          <p:cNvPicPr>
            <a:picLocks noChangeAspect="1"/>
          </p:cNvPicPr>
          <p:nvPr/>
        </p:nvPicPr>
        <p:blipFill>
          <a:blip r:embed="rId4"/>
          <a:stretch>
            <a:fillRect/>
          </a:stretch>
        </p:blipFill>
        <p:spPr>
          <a:xfrm>
            <a:off x="10576322" y="696772"/>
            <a:ext cx="5850730" cy="8143365"/>
          </a:xfrm>
          <a:prstGeom prst="rect">
            <a:avLst/>
          </a:prstGeom>
        </p:spPr>
      </p:pic>
      <p:sp>
        <p:nvSpPr>
          <p:cNvPr id="2" name="Slide Number Placeholder 1">
            <a:extLst>
              <a:ext uri="{FF2B5EF4-FFF2-40B4-BE49-F238E27FC236}">
                <a16:creationId xmlns:a16="http://schemas.microsoft.com/office/drawing/2014/main" id="{F00BBF6C-CA43-3D8F-8CF0-E5D1CEA5789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21</a:t>
            </a:fld>
            <a:endParaRPr lang="en"/>
          </a:p>
        </p:txBody>
      </p:sp>
      <p:sp>
        <p:nvSpPr>
          <p:cNvPr id="8" name="Google Shape;218;p29">
            <a:extLst>
              <a:ext uri="{FF2B5EF4-FFF2-40B4-BE49-F238E27FC236}">
                <a16:creationId xmlns:a16="http://schemas.microsoft.com/office/drawing/2014/main" id="{E4175B73-A6D3-B009-4C66-38FE8956DAF8}"/>
              </a:ext>
            </a:extLst>
          </p:cNvPr>
          <p:cNvSpPr txBox="1">
            <a:spLocks/>
          </p:cNvSpPr>
          <p:nvPr/>
        </p:nvSpPr>
        <p:spPr>
          <a:xfrm>
            <a:off x="6551039" y="7890899"/>
            <a:ext cx="7387985" cy="897310"/>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endParaRPr lang="en" sz="4800" dirty="0">
              <a:solidFill>
                <a:schemeClr val="tx2">
                  <a:lumMod val="25000"/>
                </a:schemeClr>
              </a:solidFill>
            </a:endParaRPr>
          </a:p>
        </p:txBody>
      </p:sp>
      <p:sp>
        <p:nvSpPr>
          <p:cNvPr id="11" name="Google Shape;218;p29">
            <a:extLst>
              <a:ext uri="{FF2B5EF4-FFF2-40B4-BE49-F238E27FC236}">
                <a16:creationId xmlns:a16="http://schemas.microsoft.com/office/drawing/2014/main" id="{137FCE17-654F-8644-1BEA-0E35F60CC6D7}"/>
              </a:ext>
            </a:extLst>
          </p:cNvPr>
          <p:cNvSpPr txBox="1">
            <a:spLocks/>
          </p:cNvSpPr>
          <p:nvPr/>
        </p:nvSpPr>
        <p:spPr>
          <a:xfrm>
            <a:off x="7365473" y="6879622"/>
            <a:ext cx="1778527" cy="856879"/>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US" sz="2000" b="1" dirty="0"/>
              <a:t>Missing Alt Text</a:t>
            </a:r>
            <a:endParaRPr lang="en" dirty="0"/>
          </a:p>
        </p:txBody>
      </p:sp>
      <p:sp>
        <p:nvSpPr>
          <p:cNvPr id="12" name="Rectangle: Rounded Corners 11">
            <a:extLst>
              <a:ext uri="{FF2B5EF4-FFF2-40B4-BE49-F238E27FC236}">
                <a16:creationId xmlns:a16="http://schemas.microsoft.com/office/drawing/2014/main" id="{5731D177-9BB9-F00C-A69F-03B2F634FD6E}"/>
              </a:ext>
            </a:extLst>
          </p:cNvPr>
          <p:cNvSpPr/>
          <p:nvPr/>
        </p:nvSpPr>
        <p:spPr>
          <a:xfrm>
            <a:off x="7516521" y="7646827"/>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images_with_missing_alt_text">
            <a:extLst>
              <a:ext uri="{FF2B5EF4-FFF2-40B4-BE49-F238E27FC236}">
                <a16:creationId xmlns:a16="http://schemas.microsoft.com/office/drawing/2014/main" id="{24AFB599-53A9-D92A-A829-5B281CD166C2}"/>
              </a:ext>
            </a:extLst>
          </p:cNvPr>
          <p:cNvSpPr txBox="1">
            <a:spLocks/>
          </p:cNvSpPr>
          <p:nvPr/>
        </p:nvSpPr>
        <p:spPr>
          <a:xfrm>
            <a:off x="7704436" y="7748608"/>
            <a:ext cx="1130849" cy="489164"/>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solidFill>
                  <a:schemeClr val="bg1"/>
                </a:solidFill>
              </a:rPr>
              <a:t>00</a:t>
            </a:r>
            <a:endParaRPr lang="en-US" dirty="0">
              <a:solidFill>
                <a:schemeClr val="bg1"/>
              </a:solidFill>
            </a:endParaRPr>
          </a:p>
        </p:txBody>
      </p:sp>
      <p:sp>
        <p:nvSpPr>
          <p:cNvPr id="15" name="alt_text_analyst_notes">
            <a:extLst>
              <a:ext uri="{FF2B5EF4-FFF2-40B4-BE49-F238E27FC236}">
                <a16:creationId xmlns:a16="http://schemas.microsoft.com/office/drawing/2014/main" id="{E0ACA18E-350A-F028-62FF-0C2B93AE3BD9}"/>
              </a:ext>
            </a:extLst>
          </p:cNvPr>
          <p:cNvSpPr txBox="1">
            <a:spLocks/>
          </p:cNvSpPr>
          <p:nvPr/>
        </p:nvSpPr>
        <p:spPr>
          <a:xfrm>
            <a:off x="1407185" y="7646827"/>
            <a:ext cx="3866820" cy="1295354"/>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We found that your website’s images have alt text.</a:t>
            </a:r>
            <a:endParaRPr lang="en-US" dirty="0">
              <a:solidFill>
                <a:schemeClr val="bg1"/>
              </a:solidFill>
            </a:endParaRPr>
          </a:p>
          <a:p>
            <a:pPr algn="ctr"/>
            <a:endParaRPr lang="en" sz="1600" dirty="0">
              <a:solidFill>
                <a:schemeClr val="bg1"/>
              </a:solidFill>
            </a:endParaRPr>
          </a:p>
        </p:txBody>
      </p:sp>
    </p:spTree>
    <p:extLst>
      <p:ext uri="{BB962C8B-B14F-4D97-AF65-F5344CB8AC3E}">
        <p14:creationId xmlns:p14="http://schemas.microsoft.com/office/powerpoint/2010/main" val="311407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8"/>
          <p:cNvSpPr txBox="1">
            <a:spLocks noGrp="1"/>
          </p:cNvSpPr>
          <p:nvPr>
            <p:ph type="title"/>
          </p:nvPr>
        </p:nvSpPr>
        <p:spPr>
          <a:xfrm>
            <a:off x="314566" y="932616"/>
            <a:ext cx="8514600" cy="4206600"/>
          </a:xfrm>
          <a:prstGeom prst="rect">
            <a:avLst/>
          </a:prstGeom>
        </p:spPr>
        <p:txBody>
          <a:bodyPr spcFirstLastPara="1" wrap="square" lIns="182850" tIns="182850" rIns="182850" bIns="182850" anchor="b" anchorCtr="0">
            <a:noAutofit/>
          </a:bodyPr>
          <a:lstStyle/>
          <a:p>
            <a:pPr algn="ctr"/>
            <a:r>
              <a:rPr lang="en" b="1">
                <a:latin typeface="Muli ExtraBold"/>
              </a:rPr>
              <a:t> Technical SEO</a:t>
            </a:r>
            <a:endParaRPr lang="en-US"/>
          </a:p>
        </p:txBody>
      </p:sp>
      <p:sp>
        <p:nvSpPr>
          <p:cNvPr id="212" name="Google Shape;212;p28"/>
          <p:cNvSpPr txBox="1">
            <a:spLocks noGrp="1"/>
          </p:cNvSpPr>
          <p:nvPr>
            <p:ph type="subTitle" idx="1"/>
          </p:nvPr>
        </p:nvSpPr>
        <p:spPr>
          <a:xfrm>
            <a:off x="1100378" y="5224587"/>
            <a:ext cx="6938646" cy="1196073"/>
          </a:xfrm>
          <a:prstGeom prst="rect">
            <a:avLst/>
          </a:prstGeom>
        </p:spPr>
        <p:txBody>
          <a:bodyPr spcFirstLastPara="1" wrap="square" lIns="182850" tIns="182850" rIns="182850" bIns="182850" anchor="t" anchorCtr="0">
            <a:noAutofit/>
          </a:bodyPr>
          <a:lstStyle/>
          <a:p>
            <a:pPr marL="0" indent="0" algn="ctr"/>
            <a:r>
              <a:rPr lang="en-US" sz="1800"/>
              <a:t>Technical SEO addresses technical issues with your website that may impact rankings. This covers everything from 404 errors to page speed.</a:t>
            </a:r>
            <a:endParaRPr lang="en-US"/>
          </a:p>
        </p:txBody>
      </p:sp>
      <p:pic>
        <p:nvPicPr>
          <p:cNvPr id="4" name="Picture 4" descr="Graphical user interface&#10;&#10;Description automatically generated">
            <a:extLst>
              <a:ext uri="{FF2B5EF4-FFF2-40B4-BE49-F238E27FC236}">
                <a16:creationId xmlns:a16="http://schemas.microsoft.com/office/drawing/2014/main" id="{E2E6E3E0-3518-92E0-7ED7-8D6DA48BC802}"/>
              </a:ext>
            </a:extLst>
          </p:cNvPr>
          <p:cNvPicPr>
            <a:picLocks noChangeAspect="1"/>
          </p:cNvPicPr>
          <p:nvPr/>
        </p:nvPicPr>
        <p:blipFill>
          <a:blip r:embed="rId3"/>
          <a:stretch>
            <a:fillRect/>
          </a:stretch>
        </p:blipFill>
        <p:spPr>
          <a:xfrm>
            <a:off x="9736931" y="1870181"/>
            <a:ext cx="7547371" cy="5600092"/>
          </a:xfrm>
          <a:prstGeom prst="rect">
            <a:avLst/>
          </a:prstGeom>
        </p:spPr>
      </p:pic>
    </p:spTree>
    <p:extLst>
      <p:ext uri="{BB962C8B-B14F-4D97-AF65-F5344CB8AC3E}">
        <p14:creationId xmlns:p14="http://schemas.microsoft.com/office/powerpoint/2010/main" val="3735042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5"/>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solidFill>
                  <a:schemeClr val="lt1"/>
                </a:solidFill>
              </a:rPr>
              <a:t>23</a:t>
            </a:fld>
            <a:endParaRPr>
              <a:solidFill>
                <a:schemeClr val="lt1"/>
              </a:solidFill>
            </a:endParaRPr>
          </a:p>
        </p:txBody>
      </p:sp>
      <p:sp>
        <p:nvSpPr>
          <p:cNvPr id="262" name="Google Shape;262;p35"/>
          <p:cNvSpPr txBox="1">
            <a:spLocks noGrp="1"/>
          </p:cNvSpPr>
          <p:nvPr>
            <p:ph type="title"/>
          </p:nvPr>
        </p:nvSpPr>
        <p:spPr>
          <a:xfrm>
            <a:off x="527900" y="585250"/>
            <a:ext cx="15917700" cy="1145400"/>
          </a:xfrm>
          <a:prstGeom prst="rect">
            <a:avLst/>
          </a:prstGeom>
        </p:spPr>
        <p:txBody>
          <a:bodyPr spcFirstLastPara="1" wrap="square" lIns="182850" tIns="182850" rIns="182850" bIns="182850" anchor="t" anchorCtr="0">
            <a:noAutofit/>
          </a:bodyPr>
          <a:lstStyle/>
          <a:p>
            <a:r>
              <a:rPr lang="en" b="1"/>
              <a:t>Technical SEO: 404 Errors</a:t>
            </a:r>
          </a:p>
        </p:txBody>
      </p:sp>
      <p:sp>
        <p:nvSpPr>
          <p:cNvPr id="263" name="Google Shape;263;p35"/>
          <p:cNvSpPr txBox="1">
            <a:spLocks noGrp="1"/>
          </p:cNvSpPr>
          <p:nvPr>
            <p:ph type="body" idx="1"/>
          </p:nvPr>
        </p:nvSpPr>
        <p:spPr>
          <a:xfrm>
            <a:off x="527900" y="2571649"/>
            <a:ext cx="15917700" cy="1055720"/>
          </a:xfrm>
          <a:prstGeom prst="rect">
            <a:avLst/>
          </a:prstGeom>
        </p:spPr>
        <p:txBody>
          <a:bodyPr spcFirstLastPara="1" wrap="square" lIns="182850" tIns="182850" rIns="182850" bIns="182850" anchor="t" anchorCtr="0">
            <a:noAutofit/>
          </a:bodyPr>
          <a:lstStyle/>
          <a:p>
            <a:pPr marL="0" indent="0">
              <a:spcBef>
                <a:spcPts val="200"/>
              </a:spcBef>
              <a:buNone/>
            </a:pPr>
            <a:r>
              <a:rPr lang="en-US" sz="2600" b="1" dirty="0">
                <a:solidFill>
                  <a:schemeClr val="tx1"/>
                </a:solidFill>
              </a:rPr>
              <a:t>404 errors </a:t>
            </a:r>
            <a:r>
              <a:rPr lang="en-US" sz="2600" dirty="0">
                <a:solidFill>
                  <a:schemeClr val="tx1"/>
                </a:solidFill>
              </a:rPr>
              <a:t>let users know that a page cannot be found. This could mean your page is no longer active. </a:t>
            </a:r>
          </a:p>
          <a:p>
            <a:pPr marL="0" indent="0" algn="ctr">
              <a:spcBef>
                <a:spcPts val="200"/>
              </a:spcBef>
              <a:buNone/>
            </a:pPr>
            <a:endParaRPr lang="en-US" sz="2600" dirty="0"/>
          </a:p>
          <a:p>
            <a:pPr marL="0" lvl="0" indent="0" algn="l">
              <a:spcBef>
                <a:spcPts val="0"/>
              </a:spcBef>
              <a:spcAft>
                <a:spcPts val="3200"/>
              </a:spcAft>
              <a:buNone/>
            </a:pPr>
            <a:endParaRPr lang="en" sz="2600" dirty="0"/>
          </a:p>
        </p:txBody>
      </p:sp>
      <p:sp>
        <p:nvSpPr>
          <p:cNvPr id="266" name="Google Shape;266;p35"/>
          <p:cNvSpPr txBox="1">
            <a:spLocks noGrp="1"/>
          </p:cNvSpPr>
          <p:nvPr>
            <p:ph type="body" idx="1"/>
          </p:nvPr>
        </p:nvSpPr>
        <p:spPr>
          <a:xfrm>
            <a:off x="527900" y="3646152"/>
            <a:ext cx="10984800" cy="1047000"/>
          </a:xfrm>
          <a:prstGeom prst="rect">
            <a:avLst/>
          </a:prstGeom>
        </p:spPr>
        <p:txBody>
          <a:bodyPr spcFirstLastPara="1" wrap="square" lIns="182850" tIns="182850" rIns="182850" bIns="182850" anchor="t" anchorCtr="0">
            <a:noAutofit/>
          </a:bodyPr>
          <a:lstStyle/>
          <a:p>
            <a:pPr marL="0" indent="0">
              <a:spcBef>
                <a:spcPts val="200"/>
              </a:spcBef>
              <a:buNone/>
            </a:pPr>
            <a:r>
              <a:rPr lang="en-US" sz="2200" dirty="0">
                <a:solidFill>
                  <a:schemeClr val="accent1"/>
                </a:solidFill>
              </a:rPr>
              <a:t>Generally, 404s are undesirable for SEO because they limit usability.</a:t>
            </a:r>
            <a:endParaRPr lang="en-US" dirty="0">
              <a:solidFill>
                <a:schemeClr val="accent1"/>
              </a:solidFill>
            </a:endParaRPr>
          </a:p>
        </p:txBody>
      </p:sp>
      <p:pic>
        <p:nvPicPr>
          <p:cNvPr id="5" name="Picture 5" descr="Logo&#10;&#10;Description automatically generated">
            <a:extLst>
              <a:ext uri="{FF2B5EF4-FFF2-40B4-BE49-F238E27FC236}">
                <a16:creationId xmlns:a16="http://schemas.microsoft.com/office/drawing/2014/main" id="{BAF8E88D-F756-F914-374A-3345F6FD0CC6}"/>
              </a:ext>
            </a:extLst>
          </p:cNvPr>
          <p:cNvPicPr>
            <a:picLocks noChangeAspect="1"/>
          </p:cNvPicPr>
          <p:nvPr/>
        </p:nvPicPr>
        <p:blipFill>
          <a:blip r:embed="rId3"/>
          <a:stretch>
            <a:fillRect/>
          </a:stretch>
        </p:blipFill>
        <p:spPr>
          <a:xfrm>
            <a:off x="10737057" y="4234072"/>
            <a:ext cx="5368529" cy="4426321"/>
          </a:xfrm>
          <a:prstGeom prst="rect">
            <a:avLst/>
          </a:prstGeom>
          <a:ln>
            <a:noFill/>
          </a:ln>
          <a:effectLst>
            <a:outerShdw blurRad="292100" dist="139700" dir="2700000" algn="tl" rotWithShape="0">
              <a:srgbClr val="333333">
                <a:alpha val="65000"/>
              </a:srgbClr>
            </a:outerShdw>
          </a:effectLst>
        </p:spPr>
      </p:pic>
      <p:sp>
        <p:nvSpPr>
          <p:cNvPr id="7" name="Rectangle: Rounded Corners 6">
            <a:extLst>
              <a:ext uri="{FF2B5EF4-FFF2-40B4-BE49-F238E27FC236}">
                <a16:creationId xmlns:a16="http://schemas.microsoft.com/office/drawing/2014/main" id="{74590A0C-D089-E739-E6EE-AACEFC0E2CD8}"/>
              </a:ext>
            </a:extLst>
          </p:cNvPr>
          <p:cNvSpPr/>
          <p:nvPr/>
        </p:nvSpPr>
        <p:spPr>
          <a:xfrm>
            <a:off x="532639" y="4711936"/>
            <a:ext cx="3262121" cy="447113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Google Shape;218;p29">
            <a:extLst>
              <a:ext uri="{FF2B5EF4-FFF2-40B4-BE49-F238E27FC236}">
                <a16:creationId xmlns:a16="http://schemas.microsoft.com/office/drawing/2014/main" id="{57E5C3DA-E7C4-833D-3DAC-F828F3D5B53D}"/>
              </a:ext>
            </a:extLst>
          </p:cNvPr>
          <p:cNvSpPr txBox="1">
            <a:spLocks/>
          </p:cNvSpPr>
          <p:nvPr/>
        </p:nvSpPr>
        <p:spPr>
          <a:xfrm>
            <a:off x="821357" y="5306234"/>
            <a:ext cx="2606927" cy="609511"/>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1" name="404s_analyst_notes">
            <a:extLst>
              <a:ext uri="{FF2B5EF4-FFF2-40B4-BE49-F238E27FC236}">
                <a16:creationId xmlns:a16="http://schemas.microsoft.com/office/drawing/2014/main" id="{004EC2B9-CE83-FA0A-B11C-BCB1ACABB2F0}"/>
              </a:ext>
            </a:extLst>
          </p:cNvPr>
          <p:cNvSpPr txBox="1">
            <a:spLocks/>
          </p:cNvSpPr>
          <p:nvPr/>
        </p:nvSpPr>
        <p:spPr>
          <a:xfrm>
            <a:off x="936544" y="6103619"/>
            <a:ext cx="2491740" cy="2811781"/>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We found that your site has no 404s. </a:t>
            </a:r>
          </a:p>
          <a:p>
            <a:pPr algn="ctr"/>
            <a:endParaRPr lang="en" sz="1600" dirty="0">
              <a:solidFill>
                <a:schemeClr val="bg1"/>
              </a:solidFill>
            </a:endParaRPr>
          </a:p>
        </p:txBody>
      </p:sp>
      <p:sp>
        <p:nvSpPr>
          <p:cNvPr id="2" name="404_links">
            <a:extLst>
              <a:ext uri="{FF2B5EF4-FFF2-40B4-BE49-F238E27FC236}">
                <a16:creationId xmlns:a16="http://schemas.microsoft.com/office/drawing/2014/main" id="{37544BCD-BE95-6A17-61C8-79D5C2E7E066}"/>
              </a:ext>
            </a:extLst>
          </p:cNvPr>
          <p:cNvSpPr txBox="1">
            <a:spLocks/>
          </p:cNvSpPr>
          <p:nvPr/>
        </p:nvSpPr>
        <p:spPr>
          <a:xfrm>
            <a:off x="1187834" y="7715351"/>
            <a:ext cx="7572976" cy="945042"/>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Link/s for export files</a:t>
            </a:r>
          </a:p>
          <a:p>
            <a:pPr algn="ctr"/>
            <a:endParaRPr lang="en" sz="1600" dirty="0">
              <a:solidFill>
                <a:schemeClr val="bg1"/>
              </a:solidFill>
            </a:endParaRPr>
          </a:p>
        </p:txBody>
      </p:sp>
      <p:sp>
        <p:nvSpPr>
          <p:cNvPr id="4" name="Google Shape;218;p29">
            <a:extLst>
              <a:ext uri="{FF2B5EF4-FFF2-40B4-BE49-F238E27FC236}">
                <a16:creationId xmlns:a16="http://schemas.microsoft.com/office/drawing/2014/main" id="{31FBFAC3-07AE-AB89-9B73-873EFCA46971}"/>
              </a:ext>
            </a:extLst>
          </p:cNvPr>
          <p:cNvSpPr txBox="1">
            <a:spLocks/>
          </p:cNvSpPr>
          <p:nvPr/>
        </p:nvSpPr>
        <p:spPr>
          <a:xfrm>
            <a:off x="4456928" y="4519902"/>
            <a:ext cx="2097307" cy="856879"/>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US" sz="2000" b="1" dirty="0"/>
              <a:t>Broken Internal URLS</a:t>
            </a:r>
            <a:endParaRPr lang="en" dirty="0"/>
          </a:p>
        </p:txBody>
      </p:sp>
      <p:sp>
        <p:nvSpPr>
          <p:cNvPr id="6" name="Rectangle: Rounded Corners 5">
            <a:extLst>
              <a:ext uri="{FF2B5EF4-FFF2-40B4-BE49-F238E27FC236}">
                <a16:creationId xmlns:a16="http://schemas.microsoft.com/office/drawing/2014/main" id="{8061E75A-5C19-CEDD-E3AC-3B807B6472AE}"/>
              </a:ext>
            </a:extLst>
          </p:cNvPr>
          <p:cNvSpPr/>
          <p:nvPr/>
        </p:nvSpPr>
        <p:spPr>
          <a:xfrm>
            <a:off x="4759023" y="5287107"/>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broken_internal_urls">
            <a:extLst>
              <a:ext uri="{FF2B5EF4-FFF2-40B4-BE49-F238E27FC236}">
                <a16:creationId xmlns:a16="http://schemas.microsoft.com/office/drawing/2014/main" id="{59B41F9B-C66A-537E-04FA-8062E760A2F1}"/>
              </a:ext>
            </a:extLst>
          </p:cNvPr>
          <p:cNvSpPr txBox="1">
            <a:spLocks/>
          </p:cNvSpPr>
          <p:nvPr/>
        </p:nvSpPr>
        <p:spPr>
          <a:xfrm>
            <a:off x="4946938" y="5388888"/>
            <a:ext cx="1130849" cy="489164"/>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solidFill>
                  <a:schemeClr val="bg1"/>
                </a:solidFill>
              </a:rPr>
              <a:t>00</a:t>
            </a:r>
            <a:endParaRPr lang="en-US" dirty="0">
              <a:solidFill>
                <a:schemeClr val="bg1"/>
              </a:solidFill>
            </a:endParaRPr>
          </a:p>
        </p:txBody>
      </p:sp>
      <p:sp>
        <p:nvSpPr>
          <p:cNvPr id="12" name="Google Shape;218;p29">
            <a:extLst>
              <a:ext uri="{FF2B5EF4-FFF2-40B4-BE49-F238E27FC236}">
                <a16:creationId xmlns:a16="http://schemas.microsoft.com/office/drawing/2014/main" id="{313D3554-902B-AB83-9FBD-BEB898B5244B}"/>
              </a:ext>
            </a:extLst>
          </p:cNvPr>
          <p:cNvSpPr txBox="1">
            <a:spLocks/>
          </p:cNvSpPr>
          <p:nvPr/>
        </p:nvSpPr>
        <p:spPr>
          <a:xfrm>
            <a:off x="7193297" y="4506007"/>
            <a:ext cx="2097307" cy="856879"/>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US" sz="2000" b="1" dirty="0"/>
              <a:t>Broken External URLs</a:t>
            </a:r>
            <a:endParaRPr lang="en" dirty="0"/>
          </a:p>
        </p:txBody>
      </p:sp>
      <p:sp>
        <p:nvSpPr>
          <p:cNvPr id="13" name="Rectangle: Rounded Corners 12">
            <a:extLst>
              <a:ext uri="{FF2B5EF4-FFF2-40B4-BE49-F238E27FC236}">
                <a16:creationId xmlns:a16="http://schemas.microsoft.com/office/drawing/2014/main" id="{14345C5D-0C7B-F817-01B5-85DBCC042D13}"/>
              </a:ext>
            </a:extLst>
          </p:cNvPr>
          <p:cNvSpPr/>
          <p:nvPr/>
        </p:nvSpPr>
        <p:spPr>
          <a:xfrm>
            <a:off x="7495392" y="5273212"/>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broken_external_urls">
            <a:extLst>
              <a:ext uri="{FF2B5EF4-FFF2-40B4-BE49-F238E27FC236}">
                <a16:creationId xmlns:a16="http://schemas.microsoft.com/office/drawing/2014/main" id="{D9CE3235-B643-870E-5B38-0C3B79E50CF4}"/>
              </a:ext>
            </a:extLst>
          </p:cNvPr>
          <p:cNvSpPr txBox="1">
            <a:spLocks/>
          </p:cNvSpPr>
          <p:nvPr/>
        </p:nvSpPr>
        <p:spPr>
          <a:xfrm>
            <a:off x="7683307" y="5374993"/>
            <a:ext cx="1130849" cy="489164"/>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solidFill>
                  <a:schemeClr val="bg1"/>
                </a:solidFill>
              </a:rPr>
              <a:t>00</a:t>
            </a:r>
            <a:endParaRPr lang="en-US" dirty="0">
              <a:solidFill>
                <a:schemeClr val="bg1"/>
              </a:solidFill>
            </a:endParaRPr>
          </a:p>
        </p:txBody>
      </p:sp>
      <p:sp>
        <p:nvSpPr>
          <p:cNvPr id="16" name="Google Shape;218;p29">
            <a:extLst>
              <a:ext uri="{FF2B5EF4-FFF2-40B4-BE49-F238E27FC236}">
                <a16:creationId xmlns:a16="http://schemas.microsoft.com/office/drawing/2014/main" id="{376EA248-2055-3BB5-7978-84825AE5B4A1}"/>
              </a:ext>
            </a:extLst>
          </p:cNvPr>
          <p:cNvSpPr txBox="1">
            <a:spLocks/>
          </p:cNvSpPr>
          <p:nvPr/>
        </p:nvSpPr>
        <p:spPr>
          <a:xfrm>
            <a:off x="4456927" y="6319508"/>
            <a:ext cx="2097307" cy="856879"/>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US" sz="2000" b="1" dirty="0"/>
              <a:t>Search Console 404s</a:t>
            </a:r>
            <a:endParaRPr lang="en" dirty="0"/>
          </a:p>
        </p:txBody>
      </p:sp>
      <p:sp>
        <p:nvSpPr>
          <p:cNvPr id="17" name="Rectangle: Rounded Corners 16">
            <a:extLst>
              <a:ext uri="{FF2B5EF4-FFF2-40B4-BE49-F238E27FC236}">
                <a16:creationId xmlns:a16="http://schemas.microsoft.com/office/drawing/2014/main" id="{AAD900D2-C899-178F-C8A2-47E9589CD13D}"/>
              </a:ext>
            </a:extLst>
          </p:cNvPr>
          <p:cNvSpPr/>
          <p:nvPr/>
        </p:nvSpPr>
        <p:spPr>
          <a:xfrm>
            <a:off x="4759022" y="7086713"/>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sc_404s">
            <a:extLst>
              <a:ext uri="{FF2B5EF4-FFF2-40B4-BE49-F238E27FC236}">
                <a16:creationId xmlns:a16="http://schemas.microsoft.com/office/drawing/2014/main" id="{484A221F-0D24-D492-CD77-1355611F11F4}"/>
              </a:ext>
            </a:extLst>
          </p:cNvPr>
          <p:cNvSpPr txBox="1">
            <a:spLocks/>
          </p:cNvSpPr>
          <p:nvPr/>
        </p:nvSpPr>
        <p:spPr>
          <a:xfrm>
            <a:off x="4946937" y="7188494"/>
            <a:ext cx="1130849" cy="489164"/>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solidFill>
                  <a:schemeClr val="bg1"/>
                </a:solidFill>
              </a:rPr>
              <a:t>00</a:t>
            </a:r>
            <a:endParaRPr lang="en-US" dirty="0">
              <a:solidFill>
                <a:schemeClr val="bg1"/>
              </a:solidFill>
            </a:endParaRPr>
          </a:p>
        </p:txBody>
      </p:sp>
      <p:sp>
        <p:nvSpPr>
          <p:cNvPr id="20" name="Google Shape;218;p29">
            <a:extLst>
              <a:ext uri="{FF2B5EF4-FFF2-40B4-BE49-F238E27FC236}">
                <a16:creationId xmlns:a16="http://schemas.microsoft.com/office/drawing/2014/main" id="{5A92EC2E-0183-AAAA-D448-10BC9E577DD6}"/>
              </a:ext>
            </a:extLst>
          </p:cNvPr>
          <p:cNvSpPr txBox="1">
            <a:spLocks/>
          </p:cNvSpPr>
          <p:nvPr/>
        </p:nvSpPr>
        <p:spPr>
          <a:xfrm>
            <a:off x="7193296" y="6217539"/>
            <a:ext cx="2097307" cy="856879"/>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US" sz="2000" b="1" dirty="0"/>
              <a:t>Crawl Anomalies</a:t>
            </a:r>
            <a:endParaRPr lang="en" dirty="0"/>
          </a:p>
        </p:txBody>
      </p:sp>
      <p:sp>
        <p:nvSpPr>
          <p:cNvPr id="21" name="Rectangle: Rounded Corners 20">
            <a:extLst>
              <a:ext uri="{FF2B5EF4-FFF2-40B4-BE49-F238E27FC236}">
                <a16:creationId xmlns:a16="http://schemas.microsoft.com/office/drawing/2014/main" id="{CB53A24E-F872-9C24-C6F4-E1FE072F7103}"/>
              </a:ext>
            </a:extLst>
          </p:cNvPr>
          <p:cNvSpPr/>
          <p:nvPr/>
        </p:nvSpPr>
        <p:spPr>
          <a:xfrm>
            <a:off x="7495391" y="6984744"/>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crawl_anomalies">
            <a:extLst>
              <a:ext uri="{FF2B5EF4-FFF2-40B4-BE49-F238E27FC236}">
                <a16:creationId xmlns:a16="http://schemas.microsoft.com/office/drawing/2014/main" id="{124B50FF-373B-2008-70D4-AD7F1DEBA4CD}"/>
              </a:ext>
            </a:extLst>
          </p:cNvPr>
          <p:cNvSpPr txBox="1">
            <a:spLocks/>
          </p:cNvSpPr>
          <p:nvPr/>
        </p:nvSpPr>
        <p:spPr>
          <a:xfrm>
            <a:off x="7683306" y="7086525"/>
            <a:ext cx="1130849" cy="489164"/>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solidFill>
                  <a:schemeClr val="bg1"/>
                </a:solidFill>
              </a:rPr>
              <a:t>00</a:t>
            </a:r>
            <a:endParaRPr lang="en-US" dirty="0">
              <a:solidFill>
                <a:schemeClr val="bg1"/>
              </a:solidFill>
            </a:endParaRPr>
          </a:p>
        </p:txBody>
      </p:sp>
      <p:sp>
        <p:nvSpPr>
          <p:cNvPr id="24" name="Google Shape;218;p29">
            <a:extLst>
              <a:ext uri="{FF2B5EF4-FFF2-40B4-BE49-F238E27FC236}">
                <a16:creationId xmlns:a16="http://schemas.microsoft.com/office/drawing/2014/main" id="{A5238539-F23E-6AD2-0A2B-06E2FB67B03E}"/>
              </a:ext>
            </a:extLst>
          </p:cNvPr>
          <p:cNvSpPr txBox="1">
            <a:spLocks/>
          </p:cNvSpPr>
          <p:nvPr/>
        </p:nvSpPr>
        <p:spPr>
          <a:xfrm>
            <a:off x="4463707" y="7930427"/>
            <a:ext cx="2097307" cy="856879"/>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US" sz="2000" b="1" dirty="0"/>
              <a:t>Soft 404s</a:t>
            </a:r>
            <a:endParaRPr lang="en" dirty="0"/>
          </a:p>
        </p:txBody>
      </p:sp>
      <p:sp>
        <p:nvSpPr>
          <p:cNvPr id="25" name="Rectangle: Rounded Corners 24">
            <a:extLst>
              <a:ext uri="{FF2B5EF4-FFF2-40B4-BE49-F238E27FC236}">
                <a16:creationId xmlns:a16="http://schemas.microsoft.com/office/drawing/2014/main" id="{BA7EC39B-1FAD-0FF5-1B6A-7FC44DA14CC4}"/>
              </a:ext>
            </a:extLst>
          </p:cNvPr>
          <p:cNvSpPr/>
          <p:nvPr/>
        </p:nvSpPr>
        <p:spPr>
          <a:xfrm>
            <a:off x="4765802" y="8697632"/>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soft_404s">
            <a:extLst>
              <a:ext uri="{FF2B5EF4-FFF2-40B4-BE49-F238E27FC236}">
                <a16:creationId xmlns:a16="http://schemas.microsoft.com/office/drawing/2014/main" id="{571E45CF-A8AF-9995-E32C-F1C5F174761F}"/>
              </a:ext>
            </a:extLst>
          </p:cNvPr>
          <p:cNvSpPr txBox="1">
            <a:spLocks/>
          </p:cNvSpPr>
          <p:nvPr/>
        </p:nvSpPr>
        <p:spPr>
          <a:xfrm>
            <a:off x="4953717" y="8799413"/>
            <a:ext cx="1130849" cy="489164"/>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solidFill>
                  <a:schemeClr val="bg1"/>
                </a:solidFill>
              </a:rPr>
              <a:t>00</a:t>
            </a:r>
            <a:endParaRPr lang="en-US" dirty="0">
              <a:solidFill>
                <a:schemeClr val="bg1"/>
              </a:solidFill>
            </a:endParaRPr>
          </a:p>
        </p:txBody>
      </p:sp>
      <p:sp>
        <p:nvSpPr>
          <p:cNvPr id="28" name="Google Shape;218;p29">
            <a:extLst>
              <a:ext uri="{FF2B5EF4-FFF2-40B4-BE49-F238E27FC236}">
                <a16:creationId xmlns:a16="http://schemas.microsoft.com/office/drawing/2014/main" id="{06347228-1B7D-23CA-F138-C6C854F96FAC}"/>
              </a:ext>
            </a:extLst>
          </p:cNvPr>
          <p:cNvSpPr txBox="1">
            <a:spLocks/>
          </p:cNvSpPr>
          <p:nvPr/>
        </p:nvSpPr>
        <p:spPr>
          <a:xfrm>
            <a:off x="7078861" y="7976641"/>
            <a:ext cx="2434274" cy="856879"/>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US" sz="2000" b="1" dirty="0"/>
              <a:t>External Broken Redirects</a:t>
            </a:r>
            <a:endParaRPr lang="en" dirty="0"/>
          </a:p>
        </p:txBody>
      </p:sp>
      <p:sp>
        <p:nvSpPr>
          <p:cNvPr id="29" name="Rectangle: Rounded Corners 28">
            <a:extLst>
              <a:ext uri="{FF2B5EF4-FFF2-40B4-BE49-F238E27FC236}">
                <a16:creationId xmlns:a16="http://schemas.microsoft.com/office/drawing/2014/main" id="{2552EFCD-539E-BFEE-7AF2-906AF5208409}"/>
              </a:ext>
            </a:extLst>
          </p:cNvPr>
          <p:cNvSpPr/>
          <p:nvPr/>
        </p:nvSpPr>
        <p:spPr>
          <a:xfrm>
            <a:off x="7502171" y="8761089"/>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external_url_redirect_broken__4xx_or_5xx">
            <a:extLst>
              <a:ext uri="{FF2B5EF4-FFF2-40B4-BE49-F238E27FC236}">
                <a16:creationId xmlns:a16="http://schemas.microsoft.com/office/drawing/2014/main" id="{A557B8DD-00E5-4448-F898-446F05D9DECA}"/>
              </a:ext>
            </a:extLst>
          </p:cNvPr>
          <p:cNvSpPr txBox="1">
            <a:spLocks/>
          </p:cNvSpPr>
          <p:nvPr/>
        </p:nvSpPr>
        <p:spPr>
          <a:xfrm>
            <a:off x="7690086" y="8862870"/>
            <a:ext cx="1130849" cy="489164"/>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solidFill>
                  <a:schemeClr val="bg1"/>
                </a:solidFill>
              </a:rPr>
              <a:t>00</a:t>
            </a:r>
            <a:endParaRPr lang="en-US" dirty="0">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9"/>
          <p:cNvSpPr txBox="1">
            <a:spLocks noGrp="1"/>
          </p:cNvSpPr>
          <p:nvPr>
            <p:ph type="title"/>
          </p:nvPr>
        </p:nvSpPr>
        <p:spPr>
          <a:xfrm>
            <a:off x="579209" y="625174"/>
            <a:ext cx="10495962" cy="1392791"/>
          </a:xfrm>
          <a:prstGeom prst="rect">
            <a:avLst/>
          </a:prstGeom>
        </p:spPr>
        <p:txBody>
          <a:bodyPr spcFirstLastPara="1" wrap="square" lIns="182850" tIns="182850" rIns="182850" bIns="182850" anchor="t" anchorCtr="0">
            <a:noAutofit/>
          </a:bodyPr>
          <a:lstStyle/>
          <a:p>
            <a:r>
              <a:rPr lang="en" sz="5400" b="1"/>
              <a:t>Technical SEO: Canonicals</a:t>
            </a:r>
          </a:p>
        </p:txBody>
      </p:sp>
      <p:sp>
        <p:nvSpPr>
          <p:cNvPr id="4" name="Google Shape;233;p31">
            <a:extLst>
              <a:ext uri="{FF2B5EF4-FFF2-40B4-BE49-F238E27FC236}">
                <a16:creationId xmlns:a16="http://schemas.microsoft.com/office/drawing/2014/main" id="{2EF33900-C3B3-D220-47C9-9DADA8054549}"/>
              </a:ext>
            </a:extLst>
          </p:cNvPr>
          <p:cNvSpPr txBox="1">
            <a:spLocks/>
          </p:cNvSpPr>
          <p:nvPr/>
        </p:nvSpPr>
        <p:spPr>
          <a:xfrm>
            <a:off x="579855" y="2097024"/>
            <a:ext cx="10317434" cy="3877500"/>
          </a:xfrm>
          <a:prstGeom prst="rect">
            <a:avLst/>
          </a:prstGeom>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300"/>
              </a:spcBef>
            </a:pPr>
            <a:r>
              <a:rPr lang="en-US" sz="2400" b="1">
                <a:solidFill>
                  <a:schemeClr val="tx1"/>
                </a:solidFill>
                <a:latin typeface="Nunito Sans"/>
              </a:rPr>
              <a:t>Canonicals </a:t>
            </a:r>
            <a:r>
              <a:rPr lang="en-US" sz="2400">
                <a:solidFill>
                  <a:schemeClr val="tx1"/>
                </a:solidFill>
                <a:latin typeface="Nunito Sans"/>
              </a:rPr>
              <a:t>help tell search engines that there is a master version of a specific page. For example, let’s say you have an e-commerce site, and on one of the pages, you sell shorts. The fifth page of shorts should have a canonical that points back to the first page of shorts.</a:t>
            </a:r>
          </a:p>
          <a:p>
            <a:pPr>
              <a:spcBef>
                <a:spcPts val="300"/>
              </a:spcBef>
            </a:pPr>
            <a:endParaRPr lang="en-US" sz="2400">
              <a:solidFill>
                <a:schemeClr val="tx1"/>
              </a:solidFill>
              <a:latin typeface="Nunito Sans"/>
            </a:endParaRPr>
          </a:p>
          <a:p>
            <a:pPr>
              <a:spcBef>
                <a:spcPts val="300"/>
              </a:spcBef>
            </a:pPr>
            <a:r>
              <a:rPr lang="en-US" sz="2400">
                <a:solidFill>
                  <a:schemeClr val="tx1"/>
                </a:solidFill>
                <a:latin typeface="Nunito Sans"/>
              </a:rPr>
              <a:t>By using canonicals, you are avoiding duplicate content across multiple URLs. </a:t>
            </a:r>
          </a:p>
          <a:p>
            <a:pPr>
              <a:spcBef>
                <a:spcPts val="300"/>
              </a:spcBef>
            </a:pPr>
            <a:endParaRPr lang="en-US" sz="2400">
              <a:solidFill>
                <a:schemeClr val="tx1"/>
              </a:solidFill>
              <a:latin typeface="Nunito Sans"/>
            </a:endParaRPr>
          </a:p>
          <a:p>
            <a:pPr>
              <a:spcBef>
                <a:spcPts val="300"/>
              </a:spcBef>
            </a:pPr>
            <a:r>
              <a:rPr lang="en-US" sz="2400">
                <a:solidFill>
                  <a:schemeClr val="tx1"/>
                </a:solidFill>
                <a:latin typeface="Nunito Sans"/>
              </a:rPr>
              <a:t>Canonicals are used just by search engines and have no effect on user experience.</a:t>
            </a:r>
          </a:p>
          <a:p>
            <a:pPr>
              <a:lnSpc>
                <a:spcPct val="90000"/>
              </a:lnSpc>
              <a:spcBef>
                <a:spcPts val="300"/>
              </a:spcBef>
            </a:pPr>
            <a:endParaRPr lang="en-US" sz="2400">
              <a:solidFill>
                <a:schemeClr val="tx1"/>
              </a:solidFill>
              <a:latin typeface="Nunito Sans"/>
            </a:endParaRPr>
          </a:p>
          <a:p>
            <a:pPr>
              <a:lnSpc>
                <a:spcPct val="90000"/>
              </a:lnSpc>
              <a:spcBef>
                <a:spcPts val="300"/>
              </a:spcBef>
            </a:pPr>
            <a:endParaRPr lang="en-US" sz="2000">
              <a:solidFill>
                <a:schemeClr val="tx1"/>
              </a:solidFill>
            </a:endParaRPr>
          </a:p>
          <a:p>
            <a:pPr>
              <a:lnSpc>
                <a:spcPct val="90000"/>
              </a:lnSpc>
              <a:spcBef>
                <a:spcPts val="300"/>
              </a:spcBef>
            </a:pPr>
            <a:endParaRPr lang="en-US" sz="3200"/>
          </a:p>
          <a:p>
            <a:pPr marL="254000">
              <a:spcBef>
                <a:spcPts val="3200"/>
              </a:spcBef>
              <a:buSzPts val="3200"/>
            </a:pPr>
            <a:endParaRPr lang="en-US" sz="3200"/>
          </a:p>
          <a:p>
            <a:pPr>
              <a:spcBef>
                <a:spcPts val="3200"/>
              </a:spcBef>
              <a:spcAft>
                <a:spcPts val="3200"/>
              </a:spcAft>
            </a:pPr>
            <a:endParaRPr lang="en-US"/>
          </a:p>
        </p:txBody>
      </p:sp>
      <p:sp>
        <p:nvSpPr>
          <p:cNvPr id="5" name="Rectangle: Rounded Corners 4">
            <a:extLst>
              <a:ext uri="{FF2B5EF4-FFF2-40B4-BE49-F238E27FC236}">
                <a16:creationId xmlns:a16="http://schemas.microsoft.com/office/drawing/2014/main" id="{8007B03C-CDF5-94BB-0E1D-ECB3EA2EF543}"/>
              </a:ext>
            </a:extLst>
          </p:cNvPr>
          <p:cNvSpPr/>
          <p:nvPr/>
        </p:nvSpPr>
        <p:spPr>
          <a:xfrm>
            <a:off x="1104139" y="6628102"/>
            <a:ext cx="8883685" cy="30193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Google Shape;218;p29">
            <a:extLst>
              <a:ext uri="{FF2B5EF4-FFF2-40B4-BE49-F238E27FC236}">
                <a16:creationId xmlns:a16="http://schemas.microsoft.com/office/drawing/2014/main" id="{5453E7EF-95E2-FA76-F0A7-42C9083E58A9}"/>
              </a:ext>
            </a:extLst>
          </p:cNvPr>
          <p:cNvSpPr txBox="1">
            <a:spLocks/>
          </p:cNvSpPr>
          <p:nvPr/>
        </p:nvSpPr>
        <p:spPr>
          <a:xfrm>
            <a:off x="2717246" y="6912539"/>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5" name="canonical_analyst_notes">
            <a:extLst>
              <a:ext uri="{FF2B5EF4-FFF2-40B4-BE49-F238E27FC236}">
                <a16:creationId xmlns:a16="http://schemas.microsoft.com/office/drawing/2014/main" id="{5477AFDE-1097-8004-C721-8A12432E92B9}"/>
              </a:ext>
            </a:extLst>
          </p:cNvPr>
          <p:cNvSpPr txBox="1">
            <a:spLocks/>
          </p:cNvSpPr>
          <p:nvPr/>
        </p:nvSpPr>
        <p:spPr>
          <a:xfrm>
            <a:off x="2140334" y="7258902"/>
            <a:ext cx="6810976" cy="2338255"/>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After reviewing your site, we found that your site has canonicals, and they are correct according to the best SEO practices. </a:t>
            </a:r>
            <a:endParaRPr lang="en-US" dirty="0">
              <a:solidFill>
                <a:schemeClr val="bg1"/>
              </a:solidFill>
            </a:endParaRPr>
          </a:p>
          <a:p>
            <a:pPr algn="ctr"/>
            <a:endParaRPr lang="en" sz="1600" dirty="0">
              <a:solidFill>
                <a:schemeClr val="bg1"/>
              </a:solidFill>
            </a:endParaRPr>
          </a:p>
        </p:txBody>
      </p:sp>
      <p:pic>
        <p:nvPicPr>
          <p:cNvPr id="18" name="Picture 18" descr="Graphical user interface&#10;&#10;Description automatically generated">
            <a:extLst>
              <a:ext uri="{FF2B5EF4-FFF2-40B4-BE49-F238E27FC236}">
                <a16:creationId xmlns:a16="http://schemas.microsoft.com/office/drawing/2014/main" id="{3BEA60CB-D229-A2F9-FA3D-6B03922F5CE8}"/>
              </a:ext>
            </a:extLst>
          </p:cNvPr>
          <p:cNvPicPr>
            <a:picLocks noChangeAspect="1"/>
          </p:cNvPicPr>
          <p:nvPr/>
        </p:nvPicPr>
        <p:blipFill>
          <a:blip r:embed="rId3"/>
          <a:stretch>
            <a:fillRect/>
          </a:stretch>
        </p:blipFill>
        <p:spPr>
          <a:xfrm>
            <a:off x="11254978" y="2983799"/>
            <a:ext cx="6011465" cy="4087228"/>
          </a:xfrm>
          <a:prstGeom prst="rect">
            <a:avLst/>
          </a:prstGeom>
        </p:spPr>
      </p:pic>
    </p:spTree>
    <p:extLst>
      <p:ext uri="{BB962C8B-B14F-4D97-AF65-F5344CB8AC3E}">
        <p14:creationId xmlns:p14="http://schemas.microsoft.com/office/powerpoint/2010/main" val="3343523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5"/>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solidFill>
                  <a:schemeClr val="lt1"/>
                </a:solidFill>
              </a:rPr>
              <a:t>25</a:t>
            </a:fld>
            <a:endParaRPr>
              <a:solidFill>
                <a:schemeClr val="lt1"/>
              </a:solidFill>
            </a:endParaRPr>
          </a:p>
        </p:txBody>
      </p:sp>
      <p:sp>
        <p:nvSpPr>
          <p:cNvPr id="262" name="Google Shape;262;p35"/>
          <p:cNvSpPr txBox="1">
            <a:spLocks noGrp="1"/>
          </p:cNvSpPr>
          <p:nvPr>
            <p:ph type="title"/>
          </p:nvPr>
        </p:nvSpPr>
        <p:spPr>
          <a:xfrm>
            <a:off x="527900" y="585250"/>
            <a:ext cx="15917700" cy="1145400"/>
          </a:xfrm>
          <a:prstGeom prst="rect">
            <a:avLst/>
          </a:prstGeom>
        </p:spPr>
        <p:txBody>
          <a:bodyPr spcFirstLastPara="1" wrap="square" lIns="182850" tIns="182850" rIns="182850" bIns="182850" anchor="t" anchorCtr="0">
            <a:noAutofit/>
          </a:bodyPr>
          <a:lstStyle/>
          <a:p>
            <a:r>
              <a:rPr lang="en" b="1" dirty="0"/>
              <a:t>Technical SEO: Redirects</a:t>
            </a:r>
          </a:p>
        </p:txBody>
      </p:sp>
      <p:sp>
        <p:nvSpPr>
          <p:cNvPr id="263" name="Google Shape;263;p35"/>
          <p:cNvSpPr txBox="1">
            <a:spLocks noGrp="1"/>
          </p:cNvSpPr>
          <p:nvPr>
            <p:ph type="body" idx="1"/>
          </p:nvPr>
        </p:nvSpPr>
        <p:spPr>
          <a:xfrm>
            <a:off x="652915" y="2125165"/>
            <a:ext cx="10559887" cy="4198968"/>
          </a:xfrm>
          <a:prstGeom prst="rect">
            <a:avLst/>
          </a:prstGeom>
        </p:spPr>
        <p:txBody>
          <a:bodyPr spcFirstLastPara="1" wrap="square" lIns="182850" tIns="182850" rIns="182850" bIns="182850" anchor="t" anchorCtr="0">
            <a:noAutofit/>
          </a:bodyPr>
          <a:lstStyle/>
          <a:p>
            <a:pPr marL="0" indent="0">
              <a:spcBef>
                <a:spcPts val="200"/>
              </a:spcBef>
              <a:buNone/>
            </a:pPr>
            <a:r>
              <a:rPr lang="en-US" sz="2600" b="1" dirty="0">
                <a:solidFill>
                  <a:schemeClr val="tx1"/>
                </a:solidFill>
              </a:rPr>
              <a:t>Redirects </a:t>
            </a:r>
            <a:r>
              <a:rPr lang="en-US" sz="2600" dirty="0">
                <a:solidFill>
                  <a:schemeClr val="tx1"/>
                </a:solidFill>
              </a:rPr>
              <a:t>direct users from one URL to another. They can be used to point old pages to new pages, but if used incorrectly, they can decrease SEO rankings. Having an abundance of redirects within your site’s link structure should be examined and corrected.</a:t>
            </a:r>
          </a:p>
          <a:p>
            <a:pPr marL="0" indent="0">
              <a:spcBef>
                <a:spcPts val="200"/>
              </a:spcBef>
              <a:buNone/>
            </a:pPr>
            <a:endParaRPr lang="en-US" sz="2600" dirty="0">
              <a:solidFill>
                <a:schemeClr val="tx1"/>
              </a:solidFill>
            </a:endParaRPr>
          </a:p>
          <a:p>
            <a:pPr marL="0" lvl="0" indent="0" algn="l">
              <a:spcBef>
                <a:spcPts val="0"/>
              </a:spcBef>
              <a:spcAft>
                <a:spcPts val="3200"/>
              </a:spcAft>
              <a:buNone/>
            </a:pPr>
            <a:endParaRPr lang="en" sz="2600" dirty="0"/>
          </a:p>
        </p:txBody>
      </p:sp>
      <p:sp>
        <p:nvSpPr>
          <p:cNvPr id="7" name="Rectangle: Rounded Corners 6">
            <a:extLst>
              <a:ext uri="{FF2B5EF4-FFF2-40B4-BE49-F238E27FC236}">
                <a16:creationId xmlns:a16="http://schemas.microsoft.com/office/drawing/2014/main" id="{74590A0C-D089-E739-E6EE-AACEFC0E2CD8}"/>
              </a:ext>
            </a:extLst>
          </p:cNvPr>
          <p:cNvSpPr/>
          <p:nvPr/>
        </p:nvSpPr>
        <p:spPr>
          <a:xfrm>
            <a:off x="3871919" y="6687069"/>
            <a:ext cx="5135451" cy="30193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Google Shape;218;p29">
            <a:extLst>
              <a:ext uri="{FF2B5EF4-FFF2-40B4-BE49-F238E27FC236}">
                <a16:creationId xmlns:a16="http://schemas.microsoft.com/office/drawing/2014/main" id="{57E5C3DA-E7C4-833D-3DAC-F828F3D5B53D}"/>
              </a:ext>
            </a:extLst>
          </p:cNvPr>
          <p:cNvSpPr txBox="1">
            <a:spLocks/>
          </p:cNvSpPr>
          <p:nvPr/>
        </p:nvSpPr>
        <p:spPr>
          <a:xfrm>
            <a:off x="4435760" y="6951152"/>
            <a:ext cx="4137271" cy="88771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dirty="0">
                <a:solidFill>
                  <a:schemeClr val="bg1"/>
                </a:solidFill>
              </a:rPr>
              <a:t>Analyst Notes</a:t>
            </a:r>
          </a:p>
        </p:txBody>
      </p:sp>
      <p:sp>
        <p:nvSpPr>
          <p:cNvPr id="11" name="redirects_analyst_notes">
            <a:extLst>
              <a:ext uri="{FF2B5EF4-FFF2-40B4-BE49-F238E27FC236}">
                <a16:creationId xmlns:a16="http://schemas.microsoft.com/office/drawing/2014/main" id="{004EC2B9-CE83-FA0A-B11C-BCB1ACABB2F0}"/>
              </a:ext>
            </a:extLst>
          </p:cNvPr>
          <p:cNvSpPr txBox="1">
            <a:spLocks/>
          </p:cNvSpPr>
          <p:nvPr/>
        </p:nvSpPr>
        <p:spPr>
          <a:xfrm>
            <a:off x="4273735" y="7838868"/>
            <a:ext cx="4461320" cy="1599769"/>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We found no issues with your redirects.</a:t>
            </a:r>
          </a:p>
          <a:p>
            <a:pPr algn="ctr"/>
            <a:endParaRPr lang="en" sz="1600" dirty="0">
              <a:solidFill>
                <a:schemeClr val="bg1"/>
              </a:solidFill>
            </a:endParaRPr>
          </a:p>
        </p:txBody>
      </p:sp>
      <p:pic>
        <p:nvPicPr>
          <p:cNvPr id="2" name="Picture 3" descr="Icon&#10;&#10;Description automatically generated">
            <a:extLst>
              <a:ext uri="{FF2B5EF4-FFF2-40B4-BE49-F238E27FC236}">
                <a16:creationId xmlns:a16="http://schemas.microsoft.com/office/drawing/2014/main" id="{23775FA7-80A3-9F99-ABDA-66D75D538342}"/>
              </a:ext>
            </a:extLst>
          </p:cNvPr>
          <p:cNvPicPr>
            <a:picLocks noChangeAspect="1"/>
          </p:cNvPicPr>
          <p:nvPr/>
        </p:nvPicPr>
        <p:blipFill>
          <a:blip r:embed="rId3"/>
          <a:stretch>
            <a:fillRect/>
          </a:stretch>
        </p:blipFill>
        <p:spPr>
          <a:xfrm>
            <a:off x="13548555" y="3459612"/>
            <a:ext cx="3429025" cy="6507956"/>
          </a:xfrm>
          <a:prstGeom prst="rect">
            <a:avLst/>
          </a:prstGeom>
        </p:spPr>
      </p:pic>
      <p:sp>
        <p:nvSpPr>
          <p:cNvPr id="5" name="Google Shape;218;p29">
            <a:extLst>
              <a:ext uri="{FF2B5EF4-FFF2-40B4-BE49-F238E27FC236}">
                <a16:creationId xmlns:a16="http://schemas.microsoft.com/office/drawing/2014/main" id="{7312B42C-E172-E51D-DE1A-D840E6E5B340}"/>
              </a:ext>
            </a:extLst>
          </p:cNvPr>
          <p:cNvSpPr txBox="1">
            <a:spLocks/>
          </p:cNvSpPr>
          <p:nvPr/>
        </p:nvSpPr>
        <p:spPr>
          <a:xfrm>
            <a:off x="5616241" y="4751126"/>
            <a:ext cx="2097307" cy="856879"/>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US" sz="2000" b="1" dirty="0"/>
              <a:t>Internal Redirect Links</a:t>
            </a:r>
            <a:endParaRPr lang="en" dirty="0"/>
          </a:p>
        </p:txBody>
      </p:sp>
      <p:sp>
        <p:nvSpPr>
          <p:cNvPr id="6" name="Rectangle: Rounded Corners 5">
            <a:extLst>
              <a:ext uri="{FF2B5EF4-FFF2-40B4-BE49-F238E27FC236}">
                <a16:creationId xmlns:a16="http://schemas.microsoft.com/office/drawing/2014/main" id="{C7ECC9FD-FFFF-BEF7-E7C8-7ACB231649AF}"/>
              </a:ext>
            </a:extLst>
          </p:cNvPr>
          <p:cNvSpPr/>
          <p:nvPr/>
        </p:nvSpPr>
        <p:spPr>
          <a:xfrm>
            <a:off x="5918336" y="5518331"/>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internal_redirected_urls">
            <a:extLst>
              <a:ext uri="{FF2B5EF4-FFF2-40B4-BE49-F238E27FC236}">
                <a16:creationId xmlns:a16="http://schemas.microsoft.com/office/drawing/2014/main" id="{4FBEAFC1-4728-066A-16A5-83630075D3F6}"/>
              </a:ext>
            </a:extLst>
          </p:cNvPr>
          <p:cNvSpPr txBox="1">
            <a:spLocks/>
          </p:cNvSpPr>
          <p:nvPr/>
        </p:nvSpPr>
        <p:spPr>
          <a:xfrm>
            <a:off x="6106251" y="5620112"/>
            <a:ext cx="1130849" cy="489164"/>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solidFill>
                  <a:schemeClr val="bg1"/>
                </a:solidFill>
              </a:rPr>
              <a:t>00</a:t>
            </a:r>
            <a:endParaRPr lang="en-US" dirty="0">
              <a:solidFill>
                <a:schemeClr val="bg1"/>
              </a:solidFill>
            </a:endParaRPr>
          </a:p>
        </p:txBody>
      </p:sp>
      <p:sp>
        <p:nvSpPr>
          <p:cNvPr id="12" name="Google Shape;218;p29">
            <a:extLst>
              <a:ext uri="{FF2B5EF4-FFF2-40B4-BE49-F238E27FC236}">
                <a16:creationId xmlns:a16="http://schemas.microsoft.com/office/drawing/2014/main" id="{304C995C-9F4B-CBCF-DB28-FF1D75F38594}"/>
              </a:ext>
            </a:extLst>
          </p:cNvPr>
          <p:cNvSpPr txBox="1">
            <a:spLocks/>
          </p:cNvSpPr>
          <p:nvPr/>
        </p:nvSpPr>
        <p:spPr>
          <a:xfrm>
            <a:off x="8160800" y="4751126"/>
            <a:ext cx="2097307" cy="856879"/>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US" sz="2000" b="1" dirty="0"/>
              <a:t>External Redirect Links</a:t>
            </a:r>
            <a:endParaRPr lang="en" dirty="0"/>
          </a:p>
        </p:txBody>
      </p:sp>
      <p:sp>
        <p:nvSpPr>
          <p:cNvPr id="13" name="Rectangle: Rounded Corners 12">
            <a:extLst>
              <a:ext uri="{FF2B5EF4-FFF2-40B4-BE49-F238E27FC236}">
                <a16:creationId xmlns:a16="http://schemas.microsoft.com/office/drawing/2014/main" id="{A8F70ECD-BB46-4152-4FF9-AAA367CFA375}"/>
              </a:ext>
            </a:extLst>
          </p:cNvPr>
          <p:cNvSpPr/>
          <p:nvPr/>
        </p:nvSpPr>
        <p:spPr>
          <a:xfrm>
            <a:off x="8462895" y="5518331"/>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external_redirected_urls">
            <a:extLst>
              <a:ext uri="{FF2B5EF4-FFF2-40B4-BE49-F238E27FC236}">
                <a16:creationId xmlns:a16="http://schemas.microsoft.com/office/drawing/2014/main" id="{3AFEE096-EC63-838E-FBDF-080FA5A16E4E}"/>
              </a:ext>
            </a:extLst>
          </p:cNvPr>
          <p:cNvSpPr txBox="1">
            <a:spLocks/>
          </p:cNvSpPr>
          <p:nvPr/>
        </p:nvSpPr>
        <p:spPr>
          <a:xfrm>
            <a:off x="8650810" y="5620112"/>
            <a:ext cx="1130849" cy="489164"/>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solidFill>
                  <a:schemeClr val="bg1"/>
                </a:solidFill>
              </a:rPr>
              <a:t>00</a:t>
            </a:r>
            <a:endParaRPr lang="en-US" dirty="0">
              <a:solidFill>
                <a:schemeClr val="bg1"/>
              </a:solidFill>
            </a:endParaRPr>
          </a:p>
        </p:txBody>
      </p:sp>
      <p:sp>
        <p:nvSpPr>
          <p:cNvPr id="16" name="Google Shape;218;p29">
            <a:extLst>
              <a:ext uri="{FF2B5EF4-FFF2-40B4-BE49-F238E27FC236}">
                <a16:creationId xmlns:a16="http://schemas.microsoft.com/office/drawing/2014/main" id="{4FC6A10C-62DA-64B3-6448-DF04F6848A04}"/>
              </a:ext>
            </a:extLst>
          </p:cNvPr>
          <p:cNvSpPr txBox="1">
            <a:spLocks/>
          </p:cNvSpPr>
          <p:nvPr/>
        </p:nvSpPr>
        <p:spPr>
          <a:xfrm>
            <a:off x="2866333" y="4751126"/>
            <a:ext cx="2097307" cy="856879"/>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US" sz="2000" b="1" dirty="0"/>
              <a:t>Redirect Chains</a:t>
            </a:r>
            <a:endParaRPr lang="en" dirty="0"/>
          </a:p>
        </p:txBody>
      </p:sp>
      <p:sp>
        <p:nvSpPr>
          <p:cNvPr id="17" name="Rectangle: Rounded Corners 16">
            <a:extLst>
              <a:ext uri="{FF2B5EF4-FFF2-40B4-BE49-F238E27FC236}">
                <a16:creationId xmlns:a16="http://schemas.microsoft.com/office/drawing/2014/main" id="{6845CEA7-0C9F-9285-1A05-5838C49788F9}"/>
              </a:ext>
            </a:extLst>
          </p:cNvPr>
          <p:cNvSpPr/>
          <p:nvPr/>
        </p:nvSpPr>
        <p:spPr>
          <a:xfrm>
            <a:off x="3168428" y="5518331"/>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direct_chains">
            <a:extLst>
              <a:ext uri="{FF2B5EF4-FFF2-40B4-BE49-F238E27FC236}">
                <a16:creationId xmlns:a16="http://schemas.microsoft.com/office/drawing/2014/main" id="{E4CCC71A-CF93-1AD9-0930-60957BC42A9E}"/>
              </a:ext>
            </a:extLst>
          </p:cNvPr>
          <p:cNvSpPr txBox="1">
            <a:spLocks/>
          </p:cNvSpPr>
          <p:nvPr/>
        </p:nvSpPr>
        <p:spPr>
          <a:xfrm>
            <a:off x="3356343" y="5620112"/>
            <a:ext cx="1130849" cy="489164"/>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solidFill>
                  <a:schemeClr val="bg1"/>
                </a:solidFill>
              </a:rPr>
              <a:t>00</a:t>
            </a:r>
            <a:endParaRPr lang="en-US" dirty="0">
              <a:solidFill>
                <a:schemeClr val="bg1"/>
              </a:solidFill>
            </a:endParaRPr>
          </a:p>
        </p:txBody>
      </p:sp>
    </p:spTree>
    <p:extLst>
      <p:ext uri="{BB962C8B-B14F-4D97-AF65-F5344CB8AC3E}">
        <p14:creationId xmlns:p14="http://schemas.microsoft.com/office/powerpoint/2010/main" val="3918278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5" name="Google Shape;205;p27"/>
          <p:cNvSpPr txBox="1">
            <a:spLocks noGrp="1"/>
          </p:cNvSpPr>
          <p:nvPr>
            <p:ph type="sldNum" idx="12"/>
          </p:nvPr>
        </p:nvSpPr>
        <p:spPr>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8" name="Text Placeholder 2">
            <a:extLst>
              <a:ext uri="{FF2B5EF4-FFF2-40B4-BE49-F238E27FC236}">
                <a16:creationId xmlns:a16="http://schemas.microsoft.com/office/drawing/2014/main" id="{DC9B1123-9ED6-EEDE-D724-B1911070E175}"/>
              </a:ext>
            </a:extLst>
          </p:cNvPr>
          <p:cNvSpPr txBox="1">
            <a:spLocks/>
          </p:cNvSpPr>
          <p:nvPr/>
        </p:nvSpPr>
        <p:spPr>
          <a:xfrm>
            <a:off x="506577" y="1464664"/>
            <a:ext cx="15467020" cy="3446487"/>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pPr marL="0" indent="0">
              <a:spcBef>
                <a:spcPts val="300"/>
              </a:spcBef>
              <a:buNone/>
            </a:pPr>
            <a:r>
              <a:rPr lang="en-US" sz="2400">
                <a:solidFill>
                  <a:schemeClr val="tx1"/>
                </a:solidFill>
              </a:rPr>
              <a:t>A </a:t>
            </a:r>
            <a:r>
              <a:rPr lang="en-US" sz="2400" b="1">
                <a:solidFill>
                  <a:schemeClr val="tx1"/>
                </a:solidFill>
              </a:rPr>
              <a:t>secure website </a:t>
            </a:r>
            <a:r>
              <a:rPr lang="en-US" sz="2400">
                <a:solidFill>
                  <a:schemeClr val="tx1"/>
                </a:solidFill>
              </a:rPr>
              <a:t>will help you generate more sales and achieve greater SEO results. Users are more likely to complete a transaction if the website is secure (HTTPS). As of July 2018, Google Chrome began marking plain HTTP sites as “not secure.” Site security can also be a ranking factor since Google places more value on secure websites.</a:t>
            </a:r>
          </a:p>
          <a:p>
            <a:pPr marL="0" indent="0">
              <a:spcBef>
                <a:spcPts val="300"/>
              </a:spcBef>
              <a:buNone/>
            </a:pPr>
            <a:endParaRPr lang="en-US" sz="2400"/>
          </a:p>
          <a:p>
            <a:pPr marL="0" indent="0">
              <a:spcBef>
                <a:spcPts val="300"/>
              </a:spcBef>
              <a:buNone/>
            </a:pPr>
            <a:r>
              <a:rPr lang="en-US" sz="2400">
                <a:solidFill>
                  <a:schemeClr val="tx1"/>
                </a:solidFill>
              </a:rPr>
              <a:t>We recommend that you have a secure website. Your website’s resources should also be secure; otherwise, the page will be marked as “not fully secure.” Additionally, the SSL certificate must be up to date to maintain your website’s secured status.</a:t>
            </a:r>
            <a:endParaRPr lang="en-US">
              <a:solidFill>
                <a:schemeClr val="tx1"/>
              </a:solidFill>
            </a:endParaRPr>
          </a:p>
        </p:txBody>
      </p:sp>
      <p:sp>
        <p:nvSpPr>
          <p:cNvPr id="10" name="Rectangle: Rounded Corners 9">
            <a:extLst>
              <a:ext uri="{FF2B5EF4-FFF2-40B4-BE49-F238E27FC236}">
                <a16:creationId xmlns:a16="http://schemas.microsoft.com/office/drawing/2014/main" id="{312E91B8-5ED5-B31A-AF78-F9F75302D58F}"/>
              </a:ext>
            </a:extLst>
          </p:cNvPr>
          <p:cNvSpPr/>
          <p:nvPr/>
        </p:nvSpPr>
        <p:spPr>
          <a:xfrm>
            <a:off x="8825343" y="5135059"/>
            <a:ext cx="8191932" cy="401586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Google Shape;218;p29">
            <a:extLst>
              <a:ext uri="{FF2B5EF4-FFF2-40B4-BE49-F238E27FC236}">
                <a16:creationId xmlns:a16="http://schemas.microsoft.com/office/drawing/2014/main" id="{EBB80730-0653-1A5D-40A5-931D462441FF}"/>
              </a:ext>
            </a:extLst>
          </p:cNvPr>
          <p:cNvSpPr txBox="1">
            <a:spLocks/>
          </p:cNvSpPr>
          <p:nvPr/>
        </p:nvSpPr>
        <p:spPr>
          <a:xfrm>
            <a:off x="10083644" y="5601661"/>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4" name="site_security_analyst_notes">
            <a:extLst>
              <a:ext uri="{FF2B5EF4-FFF2-40B4-BE49-F238E27FC236}">
                <a16:creationId xmlns:a16="http://schemas.microsoft.com/office/drawing/2014/main" id="{A761F8D9-08A6-D2EC-77FF-87A3C9077FB9}"/>
              </a:ext>
            </a:extLst>
          </p:cNvPr>
          <p:cNvSpPr txBox="1">
            <a:spLocks/>
          </p:cNvSpPr>
          <p:nvPr/>
        </p:nvSpPr>
        <p:spPr>
          <a:xfrm>
            <a:off x="10631872" y="5767049"/>
            <a:ext cx="4560695" cy="2749020"/>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We found that your website is secure as it uses an SSL and loads in HTTPS.</a:t>
            </a:r>
          </a:p>
          <a:p>
            <a:pPr algn="ctr"/>
            <a:endParaRPr lang="en" sz="1600" dirty="0">
              <a:solidFill>
                <a:schemeClr val="bg1"/>
              </a:solidFill>
            </a:endParaRPr>
          </a:p>
        </p:txBody>
      </p:sp>
      <p:sp>
        <p:nvSpPr>
          <p:cNvPr id="4" name="Google Shape;231;p31">
            <a:extLst>
              <a:ext uri="{FF2B5EF4-FFF2-40B4-BE49-F238E27FC236}">
                <a16:creationId xmlns:a16="http://schemas.microsoft.com/office/drawing/2014/main" id="{48E1FEF6-C9FC-DBDF-23A0-0FA907FCEF65}"/>
              </a:ext>
            </a:extLst>
          </p:cNvPr>
          <p:cNvSpPr txBox="1">
            <a:spLocks/>
          </p:cNvSpPr>
          <p:nvPr/>
        </p:nvSpPr>
        <p:spPr>
          <a:xfrm>
            <a:off x="527900" y="317359"/>
            <a:ext cx="15917700" cy="1145400"/>
          </a:xfrm>
          <a:prstGeom prst="rect">
            <a:avLst/>
          </a:prstGeom>
          <a:noFill/>
          <a:ln>
            <a:noFill/>
          </a:ln>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72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r>
              <a:rPr lang="en" sz="4800" b="1"/>
              <a:t>Technical SEO: Website Security</a:t>
            </a:r>
          </a:p>
        </p:txBody>
      </p:sp>
      <p:pic>
        <p:nvPicPr>
          <p:cNvPr id="2" name="Picture 2">
            <a:extLst>
              <a:ext uri="{FF2B5EF4-FFF2-40B4-BE49-F238E27FC236}">
                <a16:creationId xmlns:a16="http://schemas.microsoft.com/office/drawing/2014/main" id="{67DCF041-FC7C-AA48-63C8-682ABD6A7348}"/>
              </a:ext>
            </a:extLst>
          </p:cNvPr>
          <p:cNvPicPr>
            <a:picLocks noChangeAspect="1"/>
          </p:cNvPicPr>
          <p:nvPr/>
        </p:nvPicPr>
        <p:blipFill>
          <a:blip r:embed="rId3"/>
          <a:stretch>
            <a:fillRect/>
          </a:stretch>
        </p:blipFill>
        <p:spPr>
          <a:xfrm>
            <a:off x="2781300" y="4911474"/>
            <a:ext cx="6477000" cy="4788403"/>
          </a:xfrm>
          <a:prstGeom prst="rect">
            <a:avLst/>
          </a:prstGeom>
        </p:spPr>
      </p:pic>
    </p:spTree>
    <p:extLst>
      <p:ext uri="{BB962C8B-B14F-4D97-AF65-F5344CB8AC3E}">
        <p14:creationId xmlns:p14="http://schemas.microsoft.com/office/powerpoint/2010/main" val="2741013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6" name="Google Shape;231;p31">
            <a:extLst>
              <a:ext uri="{FF2B5EF4-FFF2-40B4-BE49-F238E27FC236}">
                <a16:creationId xmlns:a16="http://schemas.microsoft.com/office/drawing/2014/main" id="{5F6BD795-B3BD-16C7-F546-AB5F4B6D5236}"/>
              </a:ext>
            </a:extLst>
          </p:cNvPr>
          <p:cNvSpPr txBox="1">
            <a:spLocks noGrp="1"/>
          </p:cNvSpPr>
          <p:nvPr>
            <p:ph type="title"/>
          </p:nvPr>
        </p:nvSpPr>
        <p:spPr>
          <a:prstGeom prst="rect">
            <a:avLst/>
          </a:prstGeom>
        </p:spPr>
        <p:txBody>
          <a:bodyPr spcFirstLastPara="1" wrap="square" lIns="182850" tIns="182850" rIns="182850" bIns="182850" anchor="t" anchorCtr="0">
            <a:noAutofit/>
          </a:bodyPr>
          <a:lstStyle/>
          <a:p>
            <a:r>
              <a:rPr lang="en" sz="4800" b="1" dirty="0"/>
              <a:t>Technical SEO: Page Speed</a:t>
            </a:r>
            <a:endParaRPr lang="en" sz="4800" dirty="0"/>
          </a:p>
          <a:p>
            <a:endParaRPr lang="en" sz="4800" dirty="0"/>
          </a:p>
        </p:txBody>
      </p:sp>
      <p:sp>
        <p:nvSpPr>
          <p:cNvPr id="3" name="Text Placeholder 2">
            <a:extLst>
              <a:ext uri="{FF2B5EF4-FFF2-40B4-BE49-F238E27FC236}">
                <a16:creationId xmlns:a16="http://schemas.microsoft.com/office/drawing/2014/main" id="{26B26112-DB65-E167-2B77-CD52A998ABA6}"/>
              </a:ext>
            </a:extLst>
          </p:cNvPr>
          <p:cNvSpPr>
            <a:spLocks noGrp="1"/>
          </p:cNvSpPr>
          <p:nvPr>
            <p:ph type="body" idx="1"/>
          </p:nvPr>
        </p:nvSpPr>
        <p:spPr>
          <a:xfrm>
            <a:off x="527899" y="1723060"/>
            <a:ext cx="15017156" cy="1262456"/>
          </a:xfrm>
        </p:spPr>
        <p:txBody>
          <a:bodyPr spcFirstLastPara="1" wrap="square" lIns="182850" tIns="182850" rIns="182850" bIns="182850" anchor="ctr" anchorCtr="0">
            <a:noAutofit/>
          </a:bodyPr>
          <a:lstStyle/>
          <a:p>
            <a:pPr marL="0" indent="0">
              <a:spcBef>
                <a:spcPts val="300"/>
              </a:spcBef>
              <a:buNone/>
            </a:pPr>
            <a:r>
              <a:rPr lang="en-GB" sz="3200" dirty="0">
                <a:solidFill>
                  <a:schemeClr val="accent2"/>
                </a:solidFill>
              </a:rPr>
              <a:t>A site optimized for page speed can increase rankings, traffic, and usability. </a:t>
            </a:r>
            <a:endParaRPr lang="en-US" sz="3200" cap="all" dirty="0">
              <a:solidFill>
                <a:schemeClr val="accent2"/>
              </a:solidFill>
            </a:endParaRPr>
          </a:p>
        </p:txBody>
      </p:sp>
      <p:sp>
        <p:nvSpPr>
          <p:cNvPr id="205" name="Google Shape;205;p27"/>
          <p:cNvSpPr txBox="1">
            <a:spLocks noGrp="1"/>
          </p:cNvSpPr>
          <p:nvPr>
            <p:ph type="sldNum" idx="12"/>
          </p:nvPr>
        </p:nvSpPr>
        <p:spPr>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8" name="Text Placeholder 2">
            <a:extLst>
              <a:ext uri="{FF2B5EF4-FFF2-40B4-BE49-F238E27FC236}">
                <a16:creationId xmlns:a16="http://schemas.microsoft.com/office/drawing/2014/main" id="{DC9B1123-9ED6-EEDE-D724-B1911070E175}"/>
              </a:ext>
            </a:extLst>
          </p:cNvPr>
          <p:cNvSpPr txBox="1">
            <a:spLocks/>
          </p:cNvSpPr>
          <p:nvPr/>
        </p:nvSpPr>
        <p:spPr>
          <a:xfrm>
            <a:off x="524435" y="2881184"/>
            <a:ext cx="9638739" cy="6117598"/>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pPr marL="0" indent="0">
              <a:buNone/>
            </a:pPr>
            <a:r>
              <a:rPr lang="en-US" sz="2000" dirty="0">
                <a:solidFill>
                  <a:schemeClr val="tx1"/>
                </a:solidFill>
              </a:rPr>
              <a:t>A fast website creates a better user experience; most users will leave a website if it takes longer than 3 seconds to load. Google prefers websites that load quickly and offer a premium user experience. As a result, a faster website typically results in better organic rankings. We use </a:t>
            </a:r>
            <a:r>
              <a:rPr lang="en-US" sz="2000" b="1" dirty="0">
                <a:solidFill>
                  <a:schemeClr val="tx1"/>
                </a:solidFill>
                <a:hlinkClick r:id="rId3">
                  <a:extLst>
                    <a:ext uri="{A12FA001-AC4F-418D-AE19-62706E023703}">
                      <ahyp:hlinkClr xmlns:ahyp="http://schemas.microsoft.com/office/drawing/2018/hyperlinkcolor" val="tx"/>
                    </a:ext>
                  </a:extLst>
                </a:hlinkClick>
              </a:rPr>
              <a:t>Google’s </a:t>
            </a:r>
            <a:r>
              <a:rPr lang="en-US" sz="2000" b="1" dirty="0" err="1">
                <a:solidFill>
                  <a:schemeClr val="tx1"/>
                </a:solidFill>
                <a:hlinkClick r:id="rId3">
                  <a:extLst>
                    <a:ext uri="{A12FA001-AC4F-418D-AE19-62706E023703}">
                      <ahyp:hlinkClr xmlns:ahyp="http://schemas.microsoft.com/office/drawing/2018/hyperlinkcolor" val="tx"/>
                    </a:ext>
                  </a:extLst>
                </a:hlinkClick>
              </a:rPr>
              <a:t>PageSpeed</a:t>
            </a:r>
            <a:r>
              <a:rPr lang="en-US" sz="2000" b="1" dirty="0">
                <a:solidFill>
                  <a:schemeClr val="tx1"/>
                </a:solidFill>
                <a:hlinkClick r:id="rId3">
                  <a:extLst>
                    <a:ext uri="{A12FA001-AC4F-418D-AE19-62706E023703}">
                      <ahyp:hlinkClr xmlns:ahyp="http://schemas.microsoft.com/office/drawing/2018/hyperlinkcolor" val="tx"/>
                    </a:ext>
                  </a:extLst>
                </a:hlinkClick>
              </a:rPr>
              <a:t> Insights</a:t>
            </a:r>
            <a:r>
              <a:rPr lang="en-US" sz="2000" u="sng" dirty="0">
                <a:solidFill>
                  <a:schemeClr val="tx1"/>
                </a:solidFill>
                <a:hlinkClick r:id="rId3">
                  <a:extLst>
                    <a:ext uri="{A12FA001-AC4F-418D-AE19-62706E023703}">
                      <ahyp:hlinkClr xmlns:ahyp="http://schemas.microsoft.com/office/drawing/2018/hyperlinkcolor" val="tx"/>
                    </a:ext>
                  </a:extLst>
                </a:hlinkClick>
              </a:rPr>
              <a:t> </a:t>
            </a:r>
            <a:r>
              <a:rPr lang="en-US" sz="2000" dirty="0">
                <a:solidFill>
                  <a:schemeClr val="tx1"/>
                </a:solidFill>
              </a:rPr>
              <a:t>to test your home page and measure mobile and desktop load time.</a:t>
            </a:r>
            <a:endParaRPr lang="en-US" dirty="0">
              <a:solidFill>
                <a:schemeClr val="tx1"/>
              </a:solidFill>
            </a:endParaRPr>
          </a:p>
          <a:p>
            <a:pPr marL="0" indent="0">
              <a:buNone/>
            </a:pPr>
            <a:br>
              <a:rPr lang="en-US" sz="2000" dirty="0">
                <a:solidFill>
                  <a:schemeClr val="tx1"/>
                </a:solidFill>
              </a:rPr>
            </a:br>
            <a:r>
              <a:rPr lang="en-US" sz="2000" dirty="0">
                <a:solidFill>
                  <a:schemeClr val="tx1"/>
                </a:solidFill>
              </a:rPr>
              <a:t>When considering load time improvements, it is important to familiarize yourself with some of the available options. Caching, better web hosting, and image optimization can be relatively easy to implement. Changes to your website’s structure, design, and JavaScript elements can be more difficult.</a:t>
            </a:r>
          </a:p>
          <a:p>
            <a:pPr marL="0" indent="0">
              <a:buNone/>
            </a:pPr>
            <a:br>
              <a:rPr lang="en-US" sz="2000" dirty="0">
                <a:solidFill>
                  <a:schemeClr val="tx1"/>
                </a:solidFill>
              </a:rPr>
            </a:br>
            <a:r>
              <a:rPr lang="en-US" sz="2000" dirty="0">
                <a:solidFill>
                  <a:schemeClr val="tx1"/>
                </a:solidFill>
              </a:rPr>
              <a:t>While a faster website is better, it may not always be necessary—or possible—on some platforms. It is best to have a conversation with your website developer to determine what improvements can be made and what impact those changes will have on your website’s design and functionality.</a:t>
            </a:r>
            <a:endParaRPr lang="en-GB" sz="2000" dirty="0">
              <a:solidFill>
                <a:schemeClr val="tx1"/>
              </a:solidFill>
            </a:endParaRPr>
          </a:p>
        </p:txBody>
      </p:sp>
      <p:sp>
        <p:nvSpPr>
          <p:cNvPr id="5" name="Google Shape;218;p29">
            <a:extLst>
              <a:ext uri="{FF2B5EF4-FFF2-40B4-BE49-F238E27FC236}">
                <a16:creationId xmlns:a16="http://schemas.microsoft.com/office/drawing/2014/main" id="{0A2D21F8-7E90-E500-AC1B-F719C67720E8}"/>
              </a:ext>
            </a:extLst>
          </p:cNvPr>
          <p:cNvSpPr txBox="1">
            <a:spLocks/>
          </p:cNvSpPr>
          <p:nvPr/>
        </p:nvSpPr>
        <p:spPr>
          <a:xfrm>
            <a:off x="13581701" y="3032185"/>
            <a:ext cx="2920881" cy="1392791"/>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t>Mobile Load Time</a:t>
            </a:r>
          </a:p>
        </p:txBody>
      </p:sp>
      <p:sp>
        <p:nvSpPr>
          <p:cNvPr id="9" name="Google Shape;218;p29">
            <a:extLst>
              <a:ext uri="{FF2B5EF4-FFF2-40B4-BE49-F238E27FC236}">
                <a16:creationId xmlns:a16="http://schemas.microsoft.com/office/drawing/2014/main" id="{BF39E7A7-E39D-BF2A-08F9-B524C8139DE2}"/>
              </a:ext>
            </a:extLst>
          </p:cNvPr>
          <p:cNvSpPr txBox="1">
            <a:spLocks/>
          </p:cNvSpPr>
          <p:nvPr/>
        </p:nvSpPr>
        <p:spPr>
          <a:xfrm>
            <a:off x="13581701" y="6772914"/>
            <a:ext cx="2920881" cy="1392791"/>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a:t>Desktop Load Time</a:t>
            </a:r>
          </a:p>
        </p:txBody>
      </p:sp>
      <p:sp>
        <p:nvSpPr>
          <p:cNvPr id="13" name="Rectangle: Rounded Corners 12">
            <a:extLst>
              <a:ext uri="{FF2B5EF4-FFF2-40B4-BE49-F238E27FC236}">
                <a16:creationId xmlns:a16="http://schemas.microsoft.com/office/drawing/2014/main" id="{85ED56FA-A57F-2F9E-5267-B33C578698BA}"/>
              </a:ext>
            </a:extLst>
          </p:cNvPr>
          <p:cNvSpPr/>
          <p:nvPr/>
        </p:nvSpPr>
        <p:spPr>
          <a:xfrm>
            <a:off x="14297890" y="4270663"/>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1B243C2B-224D-8550-D25E-DC8FFE4E52BA}"/>
              </a:ext>
            </a:extLst>
          </p:cNvPr>
          <p:cNvSpPr/>
          <p:nvPr/>
        </p:nvSpPr>
        <p:spPr>
          <a:xfrm>
            <a:off x="14297890" y="8011390"/>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desk_load_time_float">
            <a:extLst>
              <a:ext uri="{FF2B5EF4-FFF2-40B4-BE49-F238E27FC236}">
                <a16:creationId xmlns:a16="http://schemas.microsoft.com/office/drawing/2014/main" id="{0723DE52-0A4E-A992-4EA6-B76D5FA820EF}"/>
              </a:ext>
            </a:extLst>
          </p:cNvPr>
          <p:cNvSpPr txBox="1">
            <a:spLocks/>
          </p:cNvSpPr>
          <p:nvPr/>
        </p:nvSpPr>
        <p:spPr>
          <a:xfrm>
            <a:off x="14374845" y="8105172"/>
            <a:ext cx="747635" cy="50486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1600" b="1" dirty="0">
                <a:solidFill>
                  <a:schemeClr val="bg1"/>
                </a:solidFill>
              </a:rPr>
              <a:t>2.5</a:t>
            </a:r>
            <a:endParaRPr lang="en-US" sz="1600" dirty="0">
              <a:solidFill>
                <a:schemeClr val="bg1"/>
              </a:solidFill>
            </a:endParaRPr>
          </a:p>
        </p:txBody>
      </p:sp>
      <p:pic>
        <p:nvPicPr>
          <p:cNvPr id="21" name="Picture 21" descr="Graphical user interface&#10;&#10;Description automatically generated">
            <a:extLst>
              <a:ext uri="{FF2B5EF4-FFF2-40B4-BE49-F238E27FC236}">
                <a16:creationId xmlns:a16="http://schemas.microsoft.com/office/drawing/2014/main" id="{99CCEC95-5814-2DB0-0501-5C09A20D5E21}"/>
              </a:ext>
            </a:extLst>
          </p:cNvPr>
          <p:cNvPicPr>
            <a:picLocks noChangeAspect="1"/>
          </p:cNvPicPr>
          <p:nvPr/>
        </p:nvPicPr>
        <p:blipFill>
          <a:blip r:embed="rId4"/>
          <a:stretch>
            <a:fillRect/>
          </a:stretch>
        </p:blipFill>
        <p:spPr>
          <a:xfrm>
            <a:off x="11166764" y="3215121"/>
            <a:ext cx="1600200" cy="2990850"/>
          </a:xfrm>
          <a:prstGeom prst="rect">
            <a:avLst/>
          </a:prstGeom>
        </p:spPr>
      </p:pic>
      <p:pic>
        <p:nvPicPr>
          <p:cNvPr id="22" name="Picture 22" descr="Icon&#10;&#10;Description automatically generated">
            <a:extLst>
              <a:ext uri="{FF2B5EF4-FFF2-40B4-BE49-F238E27FC236}">
                <a16:creationId xmlns:a16="http://schemas.microsoft.com/office/drawing/2014/main" id="{E4318F23-2430-88BE-5F13-2F83233587AC}"/>
              </a:ext>
            </a:extLst>
          </p:cNvPr>
          <p:cNvPicPr>
            <a:picLocks noChangeAspect="1"/>
          </p:cNvPicPr>
          <p:nvPr/>
        </p:nvPicPr>
        <p:blipFill>
          <a:blip r:embed="rId5"/>
          <a:stretch>
            <a:fillRect/>
          </a:stretch>
        </p:blipFill>
        <p:spPr>
          <a:xfrm>
            <a:off x="10595263" y="6973404"/>
            <a:ext cx="2743200" cy="2297648"/>
          </a:xfrm>
          <a:prstGeom prst="rect">
            <a:avLst/>
          </a:prstGeom>
        </p:spPr>
      </p:pic>
      <p:sp>
        <p:nvSpPr>
          <p:cNvPr id="2" name="Google Shape;218;p29">
            <a:extLst>
              <a:ext uri="{FF2B5EF4-FFF2-40B4-BE49-F238E27FC236}">
                <a16:creationId xmlns:a16="http://schemas.microsoft.com/office/drawing/2014/main" id="{90B6089B-0BF9-0985-2E25-9EF00AE9978A}"/>
              </a:ext>
            </a:extLst>
          </p:cNvPr>
          <p:cNvSpPr txBox="1">
            <a:spLocks/>
          </p:cNvSpPr>
          <p:nvPr/>
        </p:nvSpPr>
        <p:spPr>
          <a:xfrm>
            <a:off x="14825617" y="8105172"/>
            <a:ext cx="747635" cy="504865"/>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1600" b="1" dirty="0">
                <a:solidFill>
                  <a:schemeClr val="bg1"/>
                </a:solidFill>
              </a:rPr>
              <a:t>sec</a:t>
            </a:r>
            <a:endParaRPr lang="en-US" sz="1600" dirty="0">
              <a:solidFill>
                <a:schemeClr val="bg1"/>
              </a:solidFill>
            </a:endParaRPr>
          </a:p>
        </p:txBody>
      </p:sp>
      <p:sp>
        <p:nvSpPr>
          <p:cNvPr id="7" name="mob_load_time_float">
            <a:extLst>
              <a:ext uri="{FF2B5EF4-FFF2-40B4-BE49-F238E27FC236}">
                <a16:creationId xmlns:a16="http://schemas.microsoft.com/office/drawing/2014/main" id="{76F551C0-EC6B-E036-2A97-0509F8CCDFC2}"/>
              </a:ext>
            </a:extLst>
          </p:cNvPr>
          <p:cNvSpPr txBox="1">
            <a:spLocks/>
          </p:cNvSpPr>
          <p:nvPr/>
        </p:nvSpPr>
        <p:spPr>
          <a:xfrm>
            <a:off x="14294506" y="4357575"/>
            <a:ext cx="747635" cy="50486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1600" b="1" dirty="0">
                <a:solidFill>
                  <a:schemeClr val="bg1"/>
                </a:solidFill>
              </a:rPr>
              <a:t>2.5</a:t>
            </a:r>
            <a:endParaRPr lang="en-US" sz="1600" dirty="0">
              <a:solidFill>
                <a:schemeClr val="bg1"/>
              </a:solidFill>
            </a:endParaRPr>
          </a:p>
        </p:txBody>
      </p:sp>
      <p:sp>
        <p:nvSpPr>
          <p:cNvPr id="10" name="Google Shape;218;p29">
            <a:extLst>
              <a:ext uri="{FF2B5EF4-FFF2-40B4-BE49-F238E27FC236}">
                <a16:creationId xmlns:a16="http://schemas.microsoft.com/office/drawing/2014/main" id="{062810E7-BD12-AE43-F95E-3DFBABB32621}"/>
              </a:ext>
            </a:extLst>
          </p:cNvPr>
          <p:cNvSpPr txBox="1">
            <a:spLocks/>
          </p:cNvSpPr>
          <p:nvPr/>
        </p:nvSpPr>
        <p:spPr>
          <a:xfrm>
            <a:off x="14804741" y="4357574"/>
            <a:ext cx="747635" cy="504865"/>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1600" b="1" dirty="0">
                <a:solidFill>
                  <a:schemeClr val="bg1"/>
                </a:solidFill>
              </a:rPr>
              <a:t>sec</a:t>
            </a:r>
            <a:endParaRPr lang="en-US" sz="1600" dirty="0">
              <a:solidFill>
                <a:schemeClr val="bg1"/>
              </a:solidFill>
            </a:endParaRPr>
          </a:p>
        </p:txBody>
      </p:sp>
    </p:spTree>
    <p:extLst>
      <p:ext uri="{BB962C8B-B14F-4D97-AF65-F5344CB8AC3E}">
        <p14:creationId xmlns:p14="http://schemas.microsoft.com/office/powerpoint/2010/main" val="2127299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8"/>
          <p:cNvSpPr txBox="1">
            <a:spLocks noGrp="1"/>
          </p:cNvSpPr>
          <p:nvPr>
            <p:ph type="title"/>
          </p:nvPr>
        </p:nvSpPr>
        <p:spPr>
          <a:xfrm>
            <a:off x="1046800" y="1379100"/>
            <a:ext cx="8514600" cy="4206600"/>
          </a:xfrm>
          <a:prstGeom prst="rect">
            <a:avLst/>
          </a:prstGeom>
        </p:spPr>
        <p:txBody>
          <a:bodyPr spcFirstLastPara="1" wrap="square" lIns="182850" tIns="182850" rIns="182850" bIns="182850" anchor="b" anchorCtr="0">
            <a:noAutofit/>
          </a:bodyPr>
          <a:lstStyle/>
          <a:p>
            <a:r>
              <a:rPr lang="en" b="1">
                <a:latin typeface="Muli ExtraBold"/>
              </a:rPr>
              <a:t>Off-Page SEO</a:t>
            </a:r>
          </a:p>
        </p:txBody>
      </p:sp>
      <p:sp>
        <p:nvSpPr>
          <p:cNvPr id="212" name="Google Shape;212;p28"/>
          <p:cNvSpPr txBox="1">
            <a:spLocks noGrp="1"/>
          </p:cNvSpPr>
          <p:nvPr>
            <p:ph type="subTitle" idx="1"/>
          </p:nvPr>
        </p:nvSpPr>
        <p:spPr>
          <a:xfrm>
            <a:off x="1046800" y="5724650"/>
            <a:ext cx="6938646" cy="1196073"/>
          </a:xfrm>
          <a:prstGeom prst="rect">
            <a:avLst/>
          </a:prstGeom>
        </p:spPr>
        <p:txBody>
          <a:bodyPr spcFirstLastPara="1" wrap="square" lIns="182850" tIns="182850" rIns="182850" bIns="182850" anchor="t" anchorCtr="0">
            <a:noAutofit/>
          </a:bodyPr>
          <a:lstStyle/>
          <a:p>
            <a:pPr marL="0" indent="0" algn="ctr"/>
            <a:r>
              <a:rPr lang="en-US" sz="1800"/>
              <a:t>Outside factors that affect your rankings.</a:t>
            </a:r>
            <a:endParaRPr lang="en-US"/>
          </a:p>
        </p:txBody>
      </p:sp>
      <p:pic>
        <p:nvPicPr>
          <p:cNvPr id="2" name="Picture 3" descr="A picture containing text, toy, vector graphics&#10;&#10;Description automatically generated">
            <a:extLst>
              <a:ext uri="{FF2B5EF4-FFF2-40B4-BE49-F238E27FC236}">
                <a16:creationId xmlns:a16="http://schemas.microsoft.com/office/drawing/2014/main" id="{A7EC91E6-25F8-8290-969F-91F1089939D7}"/>
              </a:ext>
            </a:extLst>
          </p:cNvPr>
          <p:cNvPicPr>
            <a:picLocks noChangeAspect="1"/>
          </p:cNvPicPr>
          <p:nvPr/>
        </p:nvPicPr>
        <p:blipFill>
          <a:blip r:embed="rId3"/>
          <a:stretch>
            <a:fillRect/>
          </a:stretch>
        </p:blipFill>
        <p:spPr>
          <a:xfrm>
            <a:off x="7997537" y="572225"/>
            <a:ext cx="9133608" cy="9125232"/>
          </a:xfrm>
          <a:prstGeom prst="rect">
            <a:avLst/>
          </a:prstGeom>
        </p:spPr>
      </p:pic>
    </p:spTree>
    <p:extLst>
      <p:ext uri="{BB962C8B-B14F-4D97-AF65-F5344CB8AC3E}">
        <p14:creationId xmlns:p14="http://schemas.microsoft.com/office/powerpoint/2010/main" val="3525541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5"/>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solidFill>
                  <a:schemeClr val="lt1"/>
                </a:solidFill>
              </a:rPr>
              <a:t>29</a:t>
            </a:fld>
            <a:endParaRPr>
              <a:solidFill>
                <a:schemeClr val="lt1"/>
              </a:solidFill>
            </a:endParaRPr>
          </a:p>
        </p:txBody>
      </p:sp>
      <p:sp>
        <p:nvSpPr>
          <p:cNvPr id="262" name="Google Shape;262;p35"/>
          <p:cNvSpPr txBox="1">
            <a:spLocks noGrp="1"/>
          </p:cNvSpPr>
          <p:nvPr>
            <p:ph type="title"/>
          </p:nvPr>
        </p:nvSpPr>
        <p:spPr>
          <a:xfrm>
            <a:off x="527900" y="585250"/>
            <a:ext cx="15917700" cy="1145400"/>
          </a:xfrm>
          <a:prstGeom prst="rect">
            <a:avLst/>
          </a:prstGeom>
        </p:spPr>
        <p:txBody>
          <a:bodyPr spcFirstLastPara="1" wrap="square" lIns="182850" tIns="182850" rIns="182850" bIns="182850" anchor="t" anchorCtr="0">
            <a:noAutofit/>
          </a:bodyPr>
          <a:lstStyle/>
          <a:p>
            <a:r>
              <a:rPr lang="en" sz="4400" b="1" dirty="0"/>
              <a:t>Off-Page SEO: Authority Score and Linking Domains</a:t>
            </a:r>
          </a:p>
        </p:txBody>
      </p:sp>
      <p:sp>
        <p:nvSpPr>
          <p:cNvPr id="263" name="Google Shape;263;p35"/>
          <p:cNvSpPr txBox="1">
            <a:spLocks noGrp="1"/>
          </p:cNvSpPr>
          <p:nvPr>
            <p:ph type="body" idx="1"/>
          </p:nvPr>
        </p:nvSpPr>
        <p:spPr>
          <a:xfrm>
            <a:off x="671965" y="1725115"/>
            <a:ext cx="14960437" cy="2408268"/>
          </a:xfrm>
          <a:prstGeom prst="rect">
            <a:avLst/>
          </a:prstGeom>
        </p:spPr>
        <p:txBody>
          <a:bodyPr spcFirstLastPara="1" wrap="square" lIns="182850" tIns="182850" rIns="182850" bIns="182850" anchor="t" anchorCtr="0">
            <a:noAutofit/>
          </a:bodyPr>
          <a:lstStyle/>
          <a:p>
            <a:pPr marL="0" indent="0">
              <a:spcBef>
                <a:spcPts val="300"/>
              </a:spcBef>
              <a:buNone/>
            </a:pPr>
            <a:r>
              <a:rPr lang="en-US" sz="2400" b="1" dirty="0">
                <a:solidFill>
                  <a:schemeClr val="tx1"/>
                </a:solidFill>
              </a:rPr>
              <a:t>Authority Score: </a:t>
            </a:r>
            <a:r>
              <a:rPr lang="en-US" sz="2400" dirty="0">
                <a:solidFill>
                  <a:schemeClr val="tx1"/>
                </a:solidFill>
              </a:rPr>
              <a:t>Authority Score is </a:t>
            </a:r>
            <a:r>
              <a:rPr lang="en-US" sz="2400" dirty="0" err="1">
                <a:solidFill>
                  <a:schemeClr val="tx1"/>
                </a:solidFill>
              </a:rPr>
              <a:t>Semrush’s</a:t>
            </a:r>
            <a:r>
              <a:rPr lang="en-US" sz="2400" dirty="0">
                <a:solidFill>
                  <a:schemeClr val="tx1"/>
                </a:solidFill>
              </a:rPr>
              <a:t> metric measuring the domain’s reputability. It accounts for the number and quality of its backlinks, organic search traffic, and overall authenticity of its profile. </a:t>
            </a:r>
          </a:p>
          <a:p>
            <a:pPr marL="0" indent="0">
              <a:spcBef>
                <a:spcPts val="300"/>
              </a:spcBef>
              <a:buNone/>
            </a:pPr>
            <a:endParaRPr lang="en-US" sz="2400" dirty="0">
              <a:solidFill>
                <a:schemeClr val="tx1"/>
              </a:solidFill>
            </a:endParaRPr>
          </a:p>
          <a:p>
            <a:pPr marL="0" indent="0">
              <a:spcBef>
                <a:spcPts val="300"/>
              </a:spcBef>
              <a:buNone/>
            </a:pPr>
            <a:r>
              <a:rPr lang="en-US" sz="2400" b="1" dirty="0">
                <a:solidFill>
                  <a:schemeClr val="tx1"/>
                </a:solidFill>
              </a:rPr>
              <a:t>Referring Domains: </a:t>
            </a:r>
            <a:r>
              <a:rPr lang="en-US" sz="2400" dirty="0">
                <a:solidFill>
                  <a:schemeClr val="tx1"/>
                </a:solidFill>
              </a:rPr>
              <a:t>This number represents the total number of referring domains with at least one link pointing to your website.</a:t>
            </a:r>
            <a:endParaRPr lang="en-US" sz="2600" dirty="0"/>
          </a:p>
          <a:p>
            <a:pPr marL="0" indent="0">
              <a:spcBef>
                <a:spcPts val="300"/>
              </a:spcBef>
              <a:buNone/>
            </a:pPr>
            <a:endParaRPr lang="en-US" sz="2400" dirty="0">
              <a:solidFill>
                <a:schemeClr val="tx1"/>
              </a:solidFill>
            </a:endParaRPr>
          </a:p>
          <a:p>
            <a:pPr marL="0" indent="0">
              <a:spcBef>
                <a:spcPts val="300"/>
              </a:spcBef>
              <a:buNone/>
            </a:pPr>
            <a:r>
              <a:rPr lang="en-US" sz="2400" b="1" dirty="0">
                <a:solidFill>
                  <a:schemeClr val="tx1"/>
                </a:solidFill>
              </a:rPr>
              <a:t>Backlinks: </a:t>
            </a:r>
            <a:r>
              <a:rPr lang="en-US" sz="2400" dirty="0">
                <a:solidFill>
                  <a:schemeClr val="tx1"/>
                </a:solidFill>
              </a:rPr>
              <a:t>This number represents the total number of backlinks pointing to your website. </a:t>
            </a:r>
            <a:endParaRPr lang="en-US" sz="2600" dirty="0"/>
          </a:p>
        </p:txBody>
      </p:sp>
      <p:sp>
        <p:nvSpPr>
          <p:cNvPr id="7" name="Rectangle: Rounded Corners 6">
            <a:extLst>
              <a:ext uri="{FF2B5EF4-FFF2-40B4-BE49-F238E27FC236}">
                <a16:creationId xmlns:a16="http://schemas.microsoft.com/office/drawing/2014/main" id="{74590A0C-D089-E739-E6EE-AACEFC0E2CD8}"/>
              </a:ext>
            </a:extLst>
          </p:cNvPr>
          <p:cNvSpPr/>
          <p:nvPr/>
        </p:nvSpPr>
        <p:spPr>
          <a:xfrm>
            <a:off x="663608" y="7382958"/>
            <a:ext cx="15616669" cy="24097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Google Shape;218;p29">
            <a:extLst>
              <a:ext uri="{FF2B5EF4-FFF2-40B4-BE49-F238E27FC236}">
                <a16:creationId xmlns:a16="http://schemas.microsoft.com/office/drawing/2014/main" id="{57E5C3DA-E7C4-833D-3DAC-F828F3D5B53D}"/>
              </a:ext>
            </a:extLst>
          </p:cNvPr>
          <p:cNvSpPr txBox="1">
            <a:spLocks/>
          </p:cNvSpPr>
          <p:nvPr/>
        </p:nvSpPr>
        <p:spPr>
          <a:xfrm>
            <a:off x="5653327" y="7688826"/>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dirty="0">
                <a:solidFill>
                  <a:schemeClr val="bg1"/>
                </a:solidFill>
              </a:rPr>
              <a:t>Analyst Notes</a:t>
            </a:r>
          </a:p>
        </p:txBody>
      </p:sp>
      <p:sp>
        <p:nvSpPr>
          <p:cNvPr id="11" name="off_page_analyst_notes">
            <a:extLst>
              <a:ext uri="{FF2B5EF4-FFF2-40B4-BE49-F238E27FC236}">
                <a16:creationId xmlns:a16="http://schemas.microsoft.com/office/drawing/2014/main" id="{004EC2B9-CE83-FA0A-B11C-BCB1ACABB2F0}"/>
              </a:ext>
            </a:extLst>
          </p:cNvPr>
          <p:cNvSpPr txBox="1">
            <a:spLocks/>
          </p:cNvSpPr>
          <p:nvPr/>
        </p:nvSpPr>
        <p:spPr>
          <a:xfrm>
            <a:off x="2382031" y="8210211"/>
            <a:ext cx="12164026" cy="947605"/>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US" sz="1600" dirty="0">
                <a:solidFill>
                  <a:schemeClr val="bg1"/>
                </a:solidFill>
              </a:rPr>
              <a:t>Increasing your site’s authority is an important step in raising your overall rankings. We suggest spending some time building relevant backlinks. This can raise your site’s overall authority in the eyes of the search engines.</a:t>
            </a:r>
            <a:endParaRPr lang="en-US" sz="800" dirty="0">
              <a:solidFill>
                <a:schemeClr val="bg1"/>
              </a:solidFill>
            </a:endParaRPr>
          </a:p>
        </p:txBody>
      </p:sp>
      <p:sp>
        <p:nvSpPr>
          <p:cNvPr id="19" name="Google Shape;218;p29">
            <a:extLst>
              <a:ext uri="{FF2B5EF4-FFF2-40B4-BE49-F238E27FC236}">
                <a16:creationId xmlns:a16="http://schemas.microsoft.com/office/drawing/2014/main" id="{87DA8D31-971F-6747-F90A-1DE328344C49}"/>
              </a:ext>
            </a:extLst>
          </p:cNvPr>
          <p:cNvSpPr txBox="1">
            <a:spLocks/>
          </p:cNvSpPr>
          <p:nvPr/>
        </p:nvSpPr>
        <p:spPr>
          <a:xfrm>
            <a:off x="3510460" y="4713420"/>
            <a:ext cx="2920881" cy="1392791"/>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US" sz="2000" b="1" dirty="0"/>
              <a:t>Authority Score</a:t>
            </a:r>
            <a:endParaRPr lang="en" dirty="0"/>
          </a:p>
        </p:txBody>
      </p:sp>
      <p:sp>
        <p:nvSpPr>
          <p:cNvPr id="21" name="Rectangle: Rounded Corners 20">
            <a:extLst>
              <a:ext uri="{FF2B5EF4-FFF2-40B4-BE49-F238E27FC236}">
                <a16:creationId xmlns:a16="http://schemas.microsoft.com/office/drawing/2014/main" id="{1E357B95-3BCF-1D9D-26C6-5B517A1A7342}"/>
              </a:ext>
            </a:extLst>
          </p:cNvPr>
          <p:cNvSpPr/>
          <p:nvPr/>
        </p:nvSpPr>
        <p:spPr>
          <a:xfrm>
            <a:off x="4179950" y="5965054"/>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authority_score">
            <a:extLst>
              <a:ext uri="{FF2B5EF4-FFF2-40B4-BE49-F238E27FC236}">
                <a16:creationId xmlns:a16="http://schemas.microsoft.com/office/drawing/2014/main" id="{BB9452FE-B0E1-6656-1529-186FDC985767}"/>
              </a:ext>
            </a:extLst>
          </p:cNvPr>
          <p:cNvSpPr txBox="1">
            <a:spLocks/>
          </p:cNvSpPr>
          <p:nvPr/>
        </p:nvSpPr>
        <p:spPr>
          <a:xfrm>
            <a:off x="4510095" y="6036407"/>
            <a:ext cx="846389" cy="550020"/>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solidFill>
                  <a:schemeClr val="bg1"/>
                </a:solidFill>
              </a:rPr>
              <a:t>00</a:t>
            </a:r>
            <a:endParaRPr lang="en-US" dirty="0">
              <a:solidFill>
                <a:schemeClr val="bg1"/>
              </a:solidFill>
            </a:endParaRPr>
          </a:p>
        </p:txBody>
      </p:sp>
      <p:sp>
        <p:nvSpPr>
          <p:cNvPr id="24" name="Google Shape;218;p29">
            <a:extLst>
              <a:ext uri="{FF2B5EF4-FFF2-40B4-BE49-F238E27FC236}">
                <a16:creationId xmlns:a16="http://schemas.microsoft.com/office/drawing/2014/main" id="{2DD6142F-A28D-CE07-903F-8872336A6950}"/>
              </a:ext>
            </a:extLst>
          </p:cNvPr>
          <p:cNvSpPr txBox="1">
            <a:spLocks/>
          </p:cNvSpPr>
          <p:nvPr/>
        </p:nvSpPr>
        <p:spPr>
          <a:xfrm>
            <a:off x="6985672" y="4713420"/>
            <a:ext cx="2920881" cy="1392791"/>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US" sz="2000" b="1" dirty="0"/>
              <a:t>Referring Domains</a:t>
            </a:r>
            <a:endParaRPr lang="en" dirty="0"/>
          </a:p>
        </p:txBody>
      </p:sp>
      <p:sp>
        <p:nvSpPr>
          <p:cNvPr id="25" name="Rectangle: Rounded Corners 24">
            <a:extLst>
              <a:ext uri="{FF2B5EF4-FFF2-40B4-BE49-F238E27FC236}">
                <a16:creationId xmlns:a16="http://schemas.microsoft.com/office/drawing/2014/main" id="{355F5AB6-80DB-84CB-1365-9C1FCFCE5E38}"/>
              </a:ext>
            </a:extLst>
          </p:cNvPr>
          <p:cNvSpPr/>
          <p:nvPr/>
        </p:nvSpPr>
        <p:spPr>
          <a:xfrm>
            <a:off x="7655162" y="5965054"/>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ferring_domains">
            <a:extLst>
              <a:ext uri="{FF2B5EF4-FFF2-40B4-BE49-F238E27FC236}">
                <a16:creationId xmlns:a16="http://schemas.microsoft.com/office/drawing/2014/main" id="{AF4A5438-1B8E-E1CC-0982-797EC67DC171}"/>
              </a:ext>
            </a:extLst>
          </p:cNvPr>
          <p:cNvSpPr txBox="1">
            <a:spLocks/>
          </p:cNvSpPr>
          <p:nvPr/>
        </p:nvSpPr>
        <p:spPr>
          <a:xfrm>
            <a:off x="8023197" y="6128908"/>
            <a:ext cx="917412" cy="365018"/>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solidFill>
                  <a:schemeClr val="bg1"/>
                </a:solidFill>
              </a:rPr>
              <a:t>00</a:t>
            </a:r>
            <a:endParaRPr lang="en-US" dirty="0">
              <a:solidFill>
                <a:schemeClr val="bg1"/>
              </a:solidFill>
            </a:endParaRPr>
          </a:p>
        </p:txBody>
      </p:sp>
      <p:sp>
        <p:nvSpPr>
          <p:cNvPr id="27" name="Google Shape;218;p29">
            <a:extLst>
              <a:ext uri="{FF2B5EF4-FFF2-40B4-BE49-F238E27FC236}">
                <a16:creationId xmlns:a16="http://schemas.microsoft.com/office/drawing/2014/main" id="{D6089F1F-729A-9CB6-4572-6931A08C6988}"/>
              </a:ext>
            </a:extLst>
          </p:cNvPr>
          <p:cNvSpPr txBox="1">
            <a:spLocks/>
          </p:cNvSpPr>
          <p:nvPr/>
        </p:nvSpPr>
        <p:spPr>
          <a:xfrm>
            <a:off x="10392229" y="4713420"/>
            <a:ext cx="2920881" cy="1392791"/>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US" sz="2000" b="1" dirty="0"/>
              <a:t>Backlinks</a:t>
            </a:r>
            <a:endParaRPr lang="en" dirty="0"/>
          </a:p>
        </p:txBody>
      </p:sp>
      <p:sp>
        <p:nvSpPr>
          <p:cNvPr id="28" name="Rectangle: Rounded Corners 27">
            <a:extLst>
              <a:ext uri="{FF2B5EF4-FFF2-40B4-BE49-F238E27FC236}">
                <a16:creationId xmlns:a16="http://schemas.microsoft.com/office/drawing/2014/main" id="{7FF39056-EE3D-EEA2-23E8-299D15EE7DD2}"/>
              </a:ext>
            </a:extLst>
          </p:cNvPr>
          <p:cNvSpPr/>
          <p:nvPr/>
        </p:nvSpPr>
        <p:spPr>
          <a:xfrm>
            <a:off x="11061719" y="5965054"/>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backlinks_integer">
            <a:extLst>
              <a:ext uri="{FF2B5EF4-FFF2-40B4-BE49-F238E27FC236}">
                <a16:creationId xmlns:a16="http://schemas.microsoft.com/office/drawing/2014/main" id="{B4C9875D-7465-4774-21CC-06331D562544}"/>
              </a:ext>
            </a:extLst>
          </p:cNvPr>
          <p:cNvSpPr txBox="1">
            <a:spLocks/>
          </p:cNvSpPr>
          <p:nvPr/>
        </p:nvSpPr>
        <p:spPr>
          <a:xfrm>
            <a:off x="11497556" y="6106917"/>
            <a:ext cx="710226" cy="387009"/>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solidFill>
                  <a:schemeClr val="bg1"/>
                </a:solidFill>
              </a:rPr>
              <a:t>00</a:t>
            </a:r>
            <a:endParaRPr lang="en-US" dirty="0">
              <a:solidFill>
                <a:schemeClr val="bg1"/>
              </a:solidFill>
            </a:endParaRPr>
          </a:p>
        </p:txBody>
      </p:sp>
    </p:spTree>
    <p:extLst>
      <p:ext uri="{BB962C8B-B14F-4D97-AF65-F5344CB8AC3E}">
        <p14:creationId xmlns:p14="http://schemas.microsoft.com/office/powerpoint/2010/main" val="2522790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5"/>
          <p:cNvSpPr txBox="1">
            <a:spLocks noGrp="1"/>
          </p:cNvSpPr>
          <p:nvPr>
            <p:ph type="title"/>
          </p:nvPr>
        </p:nvSpPr>
        <p:spPr>
          <a:xfrm>
            <a:off x="625868" y="795637"/>
            <a:ext cx="4729090" cy="2447946"/>
          </a:xfrm>
          <a:prstGeom prst="rect">
            <a:avLst/>
          </a:prstGeom>
        </p:spPr>
        <p:txBody>
          <a:bodyPr spcFirstLastPara="1" wrap="square" lIns="182850" tIns="182850" rIns="182850" bIns="182850" anchor="t" anchorCtr="0">
            <a:noAutofit/>
          </a:bodyPr>
          <a:lstStyle/>
          <a:p>
            <a:r>
              <a:rPr lang="en" b="1">
                <a:latin typeface="Muli ExtraBold"/>
              </a:rPr>
              <a:t>Why do we perform SEO audits?</a:t>
            </a:r>
            <a:endParaRPr lang="en-US"/>
          </a:p>
        </p:txBody>
      </p:sp>
      <p:sp>
        <p:nvSpPr>
          <p:cNvPr id="188" name="Google Shape;188;p25"/>
          <p:cNvSpPr txBox="1">
            <a:spLocks noGrp="1"/>
          </p:cNvSpPr>
          <p:nvPr>
            <p:ph type="body" idx="1"/>
          </p:nvPr>
        </p:nvSpPr>
        <p:spPr>
          <a:xfrm>
            <a:off x="7788191" y="1466097"/>
            <a:ext cx="8941050" cy="7862976"/>
          </a:xfrm>
          <a:prstGeom prst="rect">
            <a:avLst/>
          </a:prstGeom>
        </p:spPr>
        <p:txBody>
          <a:bodyPr spcFirstLastPara="1" wrap="square" lIns="182850" tIns="182850" rIns="182850" bIns="182850" anchor="t" anchorCtr="0">
            <a:noAutofit/>
          </a:bodyPr>
          <a:lstStyle/>
          <a:p>
            <a:pPr marL="0" lvl="0" indent="0" algn="l" rtl="0">
              <a:lnSpc>
                <a:spcPct val="100000"/>
              </a:lnSpc>
              <a:spcBef>
                <a:spcPts val="0"/>
              </a:spcBef>
              <a:spcAft>
                <a:spcPts val="0"/>
              </a:spcAft>
              <a:buNone/>
            </a:pPr>
            <a:endParaRPr lang="en" sz="4000" dirty="0"/>
          </a:p>
          <a:p>
            <a:pPr marL="274320" indent="-274320">
              <a:lnSpc>
                <a:spcPct val="100000"/>
              </a:lnSpc>
              <a:spcBef>
                <a:spcPts val="300"/>
              </a:spcBef>
              <a:buSzPts val="3200"/>
              <a:buFont typeface="Arial,Sans-Serif"/>
              <a:buChar char="•"/>
            </a:pPr>
            <a:r>
              <a:rPr lang="en-US" sz="3200" b="1" dirty="0"/>
              <a:t>To </a:t>
            </a:r>
            <a:r>
              <a:rPr lang="en-US" sz="3200" b="1" dirty="0">
                <a:solidFill>
                  <a:schemeClr val="accent1"/>
                </a:solidFill>
              </a:rPr>
              <a:t>show</a:t>
            </a:r>
            <a:r>
              <a:rPr lang="en-US" sz="3200" b="1" dirty="0"/>
              <a:t> how search engines are indexing your site</a:t>
            </a:r>
            <a:endParaRPr lang="en-US" sz="3200" dirty="0"/>
          </a:p>
          <a:p>
            <a:pPr marL="274320" indent="-274320">
              <a:lnSpc>
                <a:spcPct val="100000"/>
              </a:lnSpc>
              <a:spcBef>
                <a:spcPts val="300"/>
              </a:spcBef>
              <a:buSzPts val="3200"/>
              <a:buFont typeface="Arial,Sans-Serif"/>
              <a:buChar char="•"/>
            </a:pPr>
            <a:endParaRPr lang="en-US" sz="3200" dirty="0"/>
          </a:p>
          <a:p>
            <a:pPr marL="274320" indent="-274320">
              <a:lnSpc>
                <a:spcPct val="100000"/>
              </a:lnSpc>
              <a:spcBef>
                <a:spcPts val="300"/>
              </a:spcBef>
              <a:buSzPts val="3200"/>
              <a:buFont typeface="Arial,Sans-Serif"/>
              <a:buChar char="•"/>
            </a:pPr>
            <a:r>
              <a:rPr lang="en-US" sz="3200" b="1" dirty="0"/>
              <a:t>To </a:t>
            </a:r>
            <a:r>
              <a:rPr lang="en-US" sz="3200" b="1" dirty="0">
                <a:solidFill>
                  <a:schemeClr val="accent1"/>
                </a:solidFill>
              </a:rPr>
              <a:t>determine</a:t>
            </a:r>
            <a:r>
              <a:rPr lang="en-US" sz="3200" b="1" dirty="0"/>
              <a:t> roadblocks that are hurting your rankings </a:t>
            </a:r>
            <a:endParaRPr lang="en-US" sz="3200" dirty="0"/>
          </a:p>
          <a:p>
            <a:pPr marL="274320" indent="-274320">
              <a:lnSpc>
                <a:spcPct val="100000"/>
              </a:lnSpc>
              <a:spcBef>
                <a:spcPts val="300"/>
              </a:spcBef>
              <a:buSzPts val="3200"/>
              <a:buFont typeface="Arial,Sans-Serif"/>
              <a:buChar char="•"/>
            </a:pPr>
            <a:endParaRPr lang="en-US" sz="3200" dirty="0"/>
          </a:p>
          <a:p>
            <a:pPr marL="274320" indent="-274320">
              <a:lnSpc>
                <a:spcPct val="100000"/>
              </a:lnSpc>
              <a:spcBef>
                <a:spcPts val="300"/>
              </a:spcBef>
              <a:buSzPts val="3200"/>
              <a:buFont typeface="Arial,Sans-Serif"/>
              <a:buChar char="•"/>
            </a:pPr>
            <a:r>
              <a:rPr lang="en-US" sz="3200" b="1" dirty="0"/>
              <a:t>To </a:t>
            </a:r>
            <a:r>
              <a:rPr lang="en-US" sz="3200" b="1" dirty="0">
                <a:solidFill>
                  <a:schemeClr val="accent1"/>
                </a:solidFill>
              </a:rPr>
              <a:t>recognize opportunities</a:t>
            </a:r>
            <a:r>
              <a:rPr lang="en-US" sz="3200" b="1" dirty="0">
                <a:solidFill>
                  <a:srgbClr val="57B986"/>
                </a:solidFill>
              </a:rPr>
              <a:t> </a:t>
            </a:r>
            <a:r>
              <a:rPr lang="en-US" sz="3200" b="1" dirty="0"/>
              <a:t>for increasing organic rankings</a:t>
            </a:r>
            <a:endParaRPr lang="en" dirty="0"/>
          </a:p>
          <a:p>
            <a:pPr marL="274320" indent="-274320">
              <a:lnSpc>
                <a:spcPct val="100000"/>
              </a:lnSpc>
              <a:spcBef>
                <a:spcPts val="300"/>
              </a:spcBef>
              <a:buSzPts val="3200"/>
              <a:buFont typeface="Arial,Sans-Serif"/>
              <a:buChar char="•"/>
            </a:pPr>
            <a:endParaRPr lang="en-US" sz="3200" b="1" dirty="0"/>
          </a:p>
          <a:p>
            <a:pPr marL="274320" indent="-274320">
              <a:lnSpc>
                <a:spcPct val="100000"/>
              </a:lnSpc>
              <a:spcBef>
                <a:spcPts val="300"/>
              </a:spcBef>
              <a:buSzPts val="3200"/>
              <a:buFont typeface="Arial,Sans-Serif"/>
              <a:buChar char="•"/>
            </a:pPr>
            <a:r>
              <a:rPr lang="en-US" sz="3200" b="1" dirty="0"/>
              <a:t>The following slide outlines our </a:t>
            </a:r>
            <a:r>
              <a:rPr lang="en-US" sz="3200" b="1" dirty="0">
                <a:solidFill>
                  <a:schemeClr val="accent1"/>
                </a:solidFill>
              </a:rPr>
              <a:t>scope of work</a:t>
            </a:r>
            <a:r>
              <a:rPr lang="en-US" sz="3200" b="1" dirty="0"/>
              <a:t> for this project and may include recommendations for additional consulting</a:t>
            </a:r>
          </a:p>
          <a:p>
            <a:pPr marL="0" lvl="0" indent="0" algn="l" rtl="0">
              <a:spcBef>
                <a:spcPts val="3200"/>
              </a:spcBef>
              <a:spcAft>
                <a:spcPts val="3200"/>
              </a:spcAft>
              <a:buNone/>
            </a:pPr>
            <a:endParaRPr dirty="0"/>
          </a:p>
        </p:txBody>
      </p:sp>
      <p:sp>
        <p:nvSpPr>
          <p:cNvPr id="190" name="Google Shape;190;p25"/>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dirty="0"/>
              <a:t>3</a:t>
            </a:fld>
            <a:endParaRPr/>
          </a:p>
        </p:txBody>
      </p:sp>
      <p:pic>
        <p:nvPicPr>
          <p:cNvPr id="2" name="Picture 2" descr="Icon&#10;&#10;Description automatically generated">
            <a:extLst>
              <a:ext uri="{FF2B5EF4-FFF2-40B4-BE49-F238E27FC236}">
                <a16:creationId xmlns:a16="http://schemas.microsoft.com/office/drawing/2014/main" id="{EB72587C-760A-19C5-7F61-7DA8D5C6E22F}"/>
              </a:ext>
            </a:extLst>
          </p:cNvPr>
          <p:cNvPicPr>
            <a:picLocks noChangeAspect="1"/>
          </p:cNvPicPr>
          <p:nvPr/>
        </p:nvPicPr>
        <p:blipFill>
          <a:blip r:embed="rId3"/>
          <a:stretch>
            <a:fillRect/>
          </a:stretch>
        </p:blipFill>
        <p:spPr>
          <a:xfrm>
            <a:off x="2305050" y="4814190"/>
            <a:ext cx="4781550" cy="418287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5" name="Google Shape;205;p27"/>
          <p:cNvSpPr txBox="1">
            <a:spLocks noGrp="1"/>
          </p:cNvSpPr>
          <p:nvPr>
            <p:ph type="sldNum" idx="12"/>
          </p:nvPr>
        </p:nvSpPr>
        <p:spPr>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30</a:t>
            </a:fld>
            <a:endParaRPr/>
          </a:p>
        </p:txBody>
      </p:sp>
      <p:sp>
        <p:nvSpPr>
          <p:cNvPr id="8" name="Text Placeholder 2">
            <a:extLst>
              <a:ext uri="{FF2B5EF4-FFF2-40B4-BE49-F238E27FC236}">
                <a16:creationId xmlns:a16="http://schemas.microsoft.com/office/drawing/2014/main" id="{DC9B1123-9ED6-EEDE-D724-B1911070E175}"/>
              </a:ext>
            </a:extLst>
          </p:cNvPr>
          <p:cNvSpPr txBox="1">
            <a:spLocks/>
          </p:cNvSpPr>
          <p:nvPr/>
        </p:nvSpPr>
        <p:spPr>
          <a:xfrm>
            <a:off x="523895" y="1689800"/>
            <a:ext cx="14670382" cy="316939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pPr marL="0" indent="0">
              <a:lnSpc>
                <a:spcPct val="90000"/>
              </a:lnSpc>
              <a:spcBef>
                <a:spcPts val="300"/>
              </a:spcBef>
              <a:buNone/>
            </a:pPr>
            <a:r>
              <a:rPr lang="en-US" sz="2400" b="1" dirty="0">
                <a:solidFill>
                  <a:schemeClr val="tx1"/>
                </a:solidFill>
              </a:rPr>
              <a:t>Backlinks </a:t>
            </a:r>
            <a:r>
              <a:rPr lang="en-US" sz="2400" dirty="0">
                <a:solidFill>
                  <a:schemeClr val="tx1"/>
                </a:solidFill>
              </a:rPr>
              <a:t>are links from other websites that point to your website. When a website has a link pointing to your site that results in a 404, it is called a “Broken Backlink.” </a:t>
            </a:r>
          </a:p>
          <a:p>
            <a:pPr marL="0" indent="0">
              <a:lnSpc>
                <a:spcPct val="90000"/>
              </a:lnSpc>
              <a:spcBef>
                <a:spcPts val="300"/>
              </a:spcBef>
              <a:buNone/>
            </a:pPr>
            <a:endParaRPr lang="en-US" sz="2400" dirty="0">
              <a:solidFill>
                <a:schemeClr val="tx1"/>
              </a:solidFill>
            </a:endParaRPr>
          </a:p>
          <a:p>
            <a:pPr marL="0" indent="0">
              <a:lnSpc>
                <a:spcPct val="90000"/>
              </a:lnSpc>
              <a:spcBef>
                <a:spcPts val="300"/>
              </a:spcBef>
              <a:buNone/>
            </a:pPr>
            <a:r>
              <a:rPr lang="en-US" sz="2400" dirty="0">
                <a:solidFill>
                  <a:schemeClr val="tx1"/>
                </a:solidFill>
              </a:rPr>
              <a:t>Fixing broken pages or redirecting them to a current and relevant page will help your website's authority by maintaining working links. </a:t>
            </a:r>
          </a:p>
          <a:p>
            <a:pPr marL="0" indent="0">
              <a:lnSpc>
                <a:spcPct val="90000"/>
              </a:lnSpc>
              <a:spcBef>
                <a:spcPts val="300"/>
              </a:spcBef>
              <a:buNone/>
            </a:pPr>
            <a:endParaRPr lang="en-US" sz="2400" dirty="0">
              <a:solidFill>
                <a:schemeClr val="tx1"/>
              </a:solidFill>
            </a:endParaRPr>
          </a:p>
          <a:p>
            <a:pPr marL="0" indent="0">
              <a:lnSpc>
                <a:spcPct val="90000"/>
              </a:lnSpc>
              <a:spcBef>
                <a:spcPts val="300"/>
              </a:spcBef>
              <a:buNone/>
            </a:pPr>
            <a:r>
              <a:rPr lang="en-US" sz="2400" dirty="0">
                <a:solidFill>
                  <a:schemeClr val="tx1"/>
                </a:solidFill>
              </a:rPr>
              <a:t>We use </a:t>
            </a:r>
            <a:r>
              <a:rPr lang="en-US" sz="2400" dirty="0" err="1">
                <a:solidFill>
                  <a:schemeClr val="tx1"/>
                </a:solidFill>
              </a:rPr>
              <a:t>Semrush</a:t>
            </a:r>
            <a:r>
              <a:rPr lang="en-US" sz="2400" dirty="0">
                <a:solidFill>
                  <a:schemeClr val="tx1"/>
                </a:solidFill>
              </a:rPr>
              <a:t> as a tool for finding broken backlinks. It lists the corresponding webpage as well as its authority score.</a:t>
            </a:r>
            <a:endParaRPr lang="en-US" dirty="0">
              <a:solidFill>
                <a:schemeClr val="tx1"/>
              </a:solidFill>
            </a:endParaRPr>
          </a:p>
        </p:txBody>
      </p:sp>
      <p:sp>
        <p:nvSpPr>
          <p:cNvPr id="10" name="Rectangle: Rounded Corners 9">
            <a:extLst>
              <a:ext uri="{FF2B5EF4-FFF2-40B4-BE49-F238E27FC236}">
                <a16:creationId xmlns:a16="http://schemas.microsoft.com/office/drawing/2014/main" id="{312E91B8-5ED5-B31A-AF78-F9F75302D58F}"/>
              </a:ext>
            </a:extLst>
          </p:cNvPr>
          <p:cNvSpPr/>
          <p:nvPr/>
        </p:nvSpPr>
        <p:spPr>
          <a:xfrm>
            <a:off x="8825343" y="5135059"/>
            <a:ext cx="8191932" cy="401586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Google Shape;218;p29">
            <a:extLst>
              <a:ext uri="{FF2B5EF4-FFF2-40B4-BE49-F238E27FC236}">
                <a16:creationId xmlns:a16="http://schemas.microsoft.com/office/drawing/2014/main" id="{EBB80730-0653-1A5D-40A5-931D462441FF}"/>
              </a:ext>
            </a:extLst>
          </p:cNvPr>
          <p:cNvSpPr txBox="1">
            <a:spLocks/>
          </p:cNvSpPr>
          <p:nvPr/>
        </p:nvSpPr>
        <p:spPr>
          <a:xfrm>
            <a:off x="10083644" y="5688252"/>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4" name="backlinks_analyst_notes">
            <a:extLst>
              <a:ext uri="{FF2B5EF4-FFF2-40B4-BE49-F238E27FC236}">
                <a16:creationId xmlns:a16="http://schemas.microsoft.com/office/drawing/2014/main" id="{A761F8D9-08A6-D2EC-77FF-87A3C9077FB9}"/>
              </a:ext>
            </a:extLst>
          </p:cNvPr>
          <p:cNvSpPr txBox="1">
            <a:spLocks/>
          </p:cNvSpPr>
          <p:nvPr/>
        </p:nvSpPr>
        <p:spPr>
          <a:xfrm>
            <a:off x="10631872" y="6532169"/>
            <a:ext cx="4560695" cy="94719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1600" dirty="0">
                <a:solidFill>
                  <a:schemeClr val="bg1"/>
                </a:solidFill>
              </a:rPr>
              <a:t>We found 0 broken backlinks.</a:t>
            </a:r>
          </a:p>
        </p:txBody>
      </p:sp>
      <p:sp>
        <p:nvSpPr>
          <p:cNvPr id="4" name="Google Shape;231;p31">
            <a:extLst>
              <a:ext uri="{FF2B5EF4-FFF2-40B4-BE49-F238E27FC236}">
                <a16:creationId xmlns:a16="http://schemas.microsoft.com/office/drawing/2014/main" id="{48E1FEF6-C9FC-DBDF-23A0-0FA907FCEF65}"/>
              </a:ext>
            </a:extLst>
          </p:cNvPr>
          <p:cNvSpPr txBox="1">
            <a:spLocks/>
          </p:cNvSpPr>
          <p:nvPr/>
        </p:nvSpPr>
        <p:spPr>
          <a:xfrm>
            <a:off x="527900" y="317359"/>
            <a:ext cx="15917700" cy="1145400"/>
          </a:xfrm>
          <a:prstGeom prst="rect">
            <a:avLst/>
          </a:prstGeom>
          <a:noFill/>
          <a:ln>
            <a:noFill/>
          </a:ln>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72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r>
              <a:rPr lang="en" sz="4800" b="1"/>
              <a:t>Off-Page SEO: Backlinks</a:t>
            </a:r>
          </a:p>
        </p:txBody>
      </p:sp>
      <p:pic>
        <p:nvPicPr>
          <p:cNvPr id="3" name="Picture 4" descr="Icon&#10;&#10;Description automatically generated">
            <a:extLst>
              <a:ext uri="{FF2B5EF4-FFF2-40B4-BE49-F238E27FC236}">
                <a16:creationId xmlns:a16="http://schemas.microsoft.com/office/drawing/2014/main" id="{5B68D83E-CF50-A5AB-A2E7-D5E6C0226B88}"/>
              </a:ext>
            </a:extLst>
          </p:cNvPr>
          <p:cNvPicPr>
            <a:picLocks noChangeAspect="1"/>
          </p:cNvPicPr>
          <p:nvPr/>
        </p:nvPicPr>
        <p:blipFill>
          <a:blip r:embed="rId3"/>
          <a:stretch>
            <a:fillRect/>
          </a:stretch>
        </p:blipFill>
        <p:spPr>
          <a:xfrm>
            <a:off x="2005446" y="5414766"/>
            <a:ext cx="4353791" cy="3648466"/>
          </a:xfrm>
          <a:prstGeom prst="rect">
            <a:avLst/>
          </a:prstGeom>
        </p:spPr>
      </p:pic>
      <p:sp>
        <p:nvSpPr>
          <p:cNvPr id="5" name="Google Shape;218;p29">
            <a:extLst>
              <a:ext uri="{FF2B5EF4-FFF2-40B4-BE49-F238E27FC236}">
                <a16:creationId xmlns:a16="http://schemas.microsoft.com/office/drawing/2014/main" id="{632321CE-F999-96E4-4D39-FA5191EC2DC0}"/>
              </a:ext>
            </a:extLst>
          </p:cNvPr>
          <p:cNvSpPr txBox="1">
            <a:spLocks/>
          </p:cNvSpPr>
          <p:nvPr/>
        </p:nvSpPr>
        <p:spPr>
          <a:xfrm>
            <a:off x="2844643" y="7073705"/>
            <a:ext cx="1396880" cy="405657"/>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3600" b="1">
                <a:solidFill>
                  <a:schemeClr val="tx2"/>
                </a:solidFill>
              </a:rPr>
              <a:t>404</a:t>
            </a:r>
          </a:p>
        </p:txBody>
      </p:sp>
      <p:sp>
        <p:nvSpPr>
          <p:cNvPr id="7" name="broken_backlinks_link">
            <a:extLst>
              <a:ext uri="{FF2B5EF4-FFF2-40B4-BE49-F238E27FC236}">
                <a16:creationId xmlns:a16="http://schemas.microsoft.com/office/drawing/2014/main" id="{5AF75DA3-7ED3-052F-3C05-51ADCD338BF3}"/>
              </a:ext>
            </a:extLst>
          </p:cNvPr>
          <p:cNvSpPr txBox="1">
            <a:spLocks/>
          </p:cNvSpPr>
          <p:nvPr/>
        </p:nvSpPr>
        <p:spPr>
          <a:xfrm>
            <a:off x="10640961" y="7479362"/>
            <a:ext cx="4560695" cy="94719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1600" dirty="0">
                <a:solidFill>
                  <a:schemeClr val="bg1"/>
                </a:solidFill>
              </a:rPr>
              <a:t>You can view them here.</a:t>
            </a:r>
          </a:p>
        </p:txBody>
      </p:sp>
    </p:spTree>
    <p:extLst>
      <p:ext uri="{BB962C8B-B14F-4D97-AF65-F5344CB8AC3E}">
        <p14:creationId xmlns:p14="http://schemas.microsoft.com/office/powerpoint/2010/main" val="1727465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4"/>
          <p:cNvSpPr txBox="1">
            <a:spLocks noGrp="1"/>
          </p:cNvSpPr>
          <p:nvPr>
            <p:ph type="title"/>
          </p:nvPr>
        </p:nvSpPr>
        <p:spPr>
          <a:xfrm>
            <a:off x="1046800" y="1379100"/>
            <a:ext cx="6748200" cy="4206600"/>
          </a:xfrm>
          <a:prstGeom prst="rect">
            <a:avLst/>
          </a:prstGeom>
        </p:spPr>
        <p:txBody>
          <a:bodyPr spcFirstLastPara="1" wrap="square" lIns="182850" tIns="182850" rIns="182850" bIns="182850" anchor="b" anchorCtr="0">
            <a:noAutofit/>
          </a:bodyPr>
          <a:lstStyle/>
          <a:p>
            <a:r>
              <a:rPr lang="en" b="1">
                <a:latin typeface="Muli Black"/>
              </a:rPr>
              <a:t>Thank you</a:t>
            </a:r>
            <a:endParaRPr b="1">
              <a:latin typeface="Muli Black" pitchFamily="2" charset="77"/>
            </a:endParaRPr>
          </a:p>
        </p:txBody>
      </p:sp>
      <p:sp>
        <p:nvSpPr>
          <p:cNvPr id="255" name="Google Shape;255;p34"/>
          <p:cNvSpPr txBox="1">
            <a:spLocks noGrp="1"/>
          </p:cNvSpPr>
          <p:nvPr>
            <p:ph type="subTitle" idx="1"/>
          </p:nvPr>
        </p:nvSpPr>
        <p:spPr>
          <a:xfrm>
            <a:off x="1046800" y="5724650"/>
            <a:ext cx="6748200" cy="2650800"/>
          </a:xfrm>
          <a:prstGeom prst="rect">
            <a:avLst/>
          </a:prstGeom>
        </p:spPr>
        <p:txBody>
          <a:bodyPr spcFirstLastPara="1" wrap="square" lIns="182850" tIns="182850" rIns="182850" bIns="182850" anchor="t" anchorCtr="0">
            <a:noAutofit/>
          </a:bodyPr>
          <a:lstStyle/>
          <a:p>
            <a:pPr marL="0" indent="0"/>
            <a:r>
              <a:rPr lang="en" sz="2800" dirty="0">
                <a:latin typeface="Muli Light"/>
              </a:rPr>
              <a:t>We look forward to working with you</a:t>
            </a:r>
            <a:endParaRPr lang="en" sz="2800" dirty="0">
              <a:latin typeface="Muli Light" pitchFamily="2" charset="77"/>
            </a:endParaRPr>
          </a:p>
        </p:txBody>
      </p:sp>
      <p:pic>
        <p:nvPicPr>
          <p:cNvPr id="256" name="Google Shape;256;p34"/>
          <p:cNvPicPr preferRelativeResize="0"/>
          <p:nvPr/>
        </p:nvPicPr>
        <p:blipFill rotWithShape="1">
          <a:blip r:embed="rId3">
            <a:alphaModFix/>
          </a:blip>
          <a:srcRect t="-21536"/>
          <a:stretch/>
        </p:blipFill>
        <p:spPr>
          <a:xfrm>
            <a:off x="8025775" y="111475"/>
            <a:ext cx="9279825" cy="8137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5" name="Google Shape;175;p23"/>
          <p:cNvPicPr preferRelativeResize="0"/>
          <p:nvPr/>
        </p:nvPicPr>
        <p:blipFill rotWithShape="1">
          <a:blip r:embed="rId3">
            <a:alphaModFix/>
          </a:blip>
          <a:srcRect l="-21062" t="-14996" r="-18426" b="-5267"/>
          <a:stretch/>
        </p:blipFill>
        <p:spPr>
          <a:xfrm>
            <a:off x="12971680" y="4341723"/>
            <a:ext cx="4705402" cy="4751251"/>
          </a:xfrm>
          <a:prstGeom prst="rect">
            <a:avLst/>
          </a:prstGeom>
          <a:noFill/>
          <a:ln>
            <a:noFill/>
          </a:ln>
        </p:spPr>
      </p:pic>
      <p:sp>
        <p:nvSpPr>
          <p:cNvPr id="2" name="Slide Number Placeholder 1">
            <a:extLst>
              <a:ext uri="{FF2B5EF4-FFF2-40B4-BE49-F238E27FC236}">
                <a16:creationId xmlns:a16="http://schemas.microsoft.com/office/drawing/2014/main" id="{43608CB9-D5F2-1930-4C29-359E0DF99D8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sp>
        <p:nvSpPr>
          <p:cNvPr id="6" name="TextBox 5">
            <a:extLst>
              <a:ext uri="{FF2B5EF4-FFF2-40B4-BE49-F238E27FC236}">
                <a16:creationId xmlns:a16="http://schemas.microsoft.com/office/drawing/2014/main" id="{1112B5CC-64FA-B81E-2001-B07504BD734A}"/>
              </a:ext>
            </a:extLst>
          </p:cNvPr>
          <p:cNvSpPr txBox="1"/>
          <p:nvPr/>
        </p:nvSpPr>
        <p:spPr>
          <a:xfrm>
            <a:off x="489800" y="363071"/>
            <a:ext cx="7678270" cy="977191"/>
          </a:xfrm>
          <a:prstGeom prst="rect">
            <a:avLst/>
          </a:prstGeom>
          <a:noFill/>
        </p:spPr>
        <p:txBody>
          <a:bodyPr wrap="square" rtlCol="0">
            <a:spAutoFit/>
          </a:bodyPr>
          <a:lstStyle/>
          <a:p>
            <a:pPr>
              <a:buClr>
                <a:schemeClr val="dk1"/>
              </a:buClr>
              <a:buSzPts val="3600"/>
            </a:pPr>
            <a:r>
              <a:rPr lang="en" sz="2800" dirty="0">
                <a:solidFill>
                  <a:schemeClr val="dk1"/>
                </a:solidFill>
                <a:latin typeface="Nunito Sans"/>
                <a:sym typeface="Nunito Sans"/>
              </a:rPr>
              <a:t>Executive Summary</a:t>
            </a:r>
          </a:p>
          <a:p>
            <a:pPr>
              <a:spcBef>
                <a:spcPts val="300"/>
              </a:spcBef>
              <a:buClr>
                <a:schemeClr val="dk1"/>
              </a:buClr>
              <a:buSzPts val="3600"/>
            </a:pPr>
            <a:r>
              <a:rPr lang="en-US" sz="1300" dirty="0">
                <a:solidFill>
                  <a:schemeClr val="dk1"/>
                </a:solidFill>
                <a:latin typeface="Nunito Sans"/>
                <a:sym typeface="Nunito Sans"/>
              </a:rPr>
              <a:t>The issues outlined below are presented in order of importance, according to our expert analysis. </a:t>
            </a:r>
          </a:p>
          <a:p>
            <a:endParaRPr lang="en-US" dirty="0"/>
          </a:p>
        </p:txBody>
      </p:sp>
      <p:sp>
        <p:nvSpPr>
          <p:cNvPr id="7" name="executive_summary">
            <a:extLst>
              <a:ext uri="{FF2B5EF4-FFF2-40B4-BE49-F238E27FC236}">
                <a16:creationId xmlns:a16="http://schemas.microsoft.com/office/drawing/2014/main" id="{338AA1C5-F737-5CAE-5767-BDACDBA541D6}"/>
              </a:ext>
            </a:extLst>
          </p:cNvPr>
          <p:cNvSpPr txBox="1">
            <a:spLocks noGrp="1"/>
          </p:cNvSpPr>
          <p:nvPr>
            <p:ph type="body" idx="1"/>
          </p:nvPr>
        </p:nvSpPr>
        <p:spPr>
          <a:xfrm>
            <a:off x="489800" y="1194026"/>
            <a:ext cx="17308400" cy="7492773"/>
          </a:xfrm>
          <a:prstGeom prst="rect">
            <a:avLst/>
          </a:prstGeom>
        </p:spPr>
        <p:txBody>
          <a:bodyPr spcFirstLastPara="1" wrap="square" lIns="182850" tIns="182850" rIns="182850" bIns="182850" numCol="2" spcCol="914400" anchor="t" anchorCtr="0">
            <a:noAutofit/>
          </a:bodyPr>
          <a:lstStyle/>
          <a:p>
            <a:pPr>
              <a:lnSpc>
                <a:spcPct val="150000"/>
              </a:lnSpc>
              <a:spcBef>
                <a:spcPts val="300"/>
              </a:spcBef>
              <a:buSzPct val="200000"/>
              <a:buFont typeface="Arial" panose="020B0604020202020204" pitchFamily="34" charset="0"/>
              <a:buChar char="•"/>
            </a:pPr>
            <a:r>
              <a:rPr lang="en-US" sz="1600" dirty="0">
                <a:hlinkClick r:id="rId4" action="ppaction://hlinksldjump"/>
              </a:rPr>
              <a:t>Site Blocked from Indexing</a:t>
            </a:r>
            <a:endParaRPr lang="en-US" sz="1600" dirty="0"/>
          </a:p>
          <a:p>
            <a:pPr>
              <a:lnSpc>
                <a:spcPct val="150000"/>
              </a:lnSpc>
              <a:spcBef>
                <a:spcPts val="300"/>
              </a:spcBef>
              <a:buSzPct val="200000"/>
              <a:buFont typeface="Arial" panose="020B0604020202020204" pitchFamily="34" charset="0"/>
              <a:buChar char="•"/>
            </a:pPr>
            <a:r>
              <a:rPr lang="en-US" sz="1600" dirty="0">
                <a:hlinkClick r:id="rId5" action="ppaction://hlinksldjump"/>
              </a:rPr>
              <a:t>Content Opportunities</a:t>
            </a:r>
            <a:endParaRPr lang="en-US" sz="1600" b="0" dirty="0"/>
          </a:p>
          <a:p>
            <a:pPr>
              <a:lnSpc>
                <a:spcPct val="150000"/>
              </a:lnSpc>
              <a:spcBef>
                <a:spcPts val="300"/>
              </a:spcBef>
              <a:buSzPct val="200000"/>
              <a:buFont typeface="Arial" panose="020B0604020202020204" pitchFamily="34" charset="0"/>
              <a:buChar char="•"/>
            </a:pPr>
            <a:r>
              <a:rPr lang="en-US" sz="1600" dirty="0">
                <a:hlinkClick r:id="rId5" action="ppaction://hlinksldjump"/>
              </a:rPr>
              <a:t>Duplicate Content</a:t>
            </a:r>
          </a:p>
          <a:p>
            <a:pPr>
              <a:lnSpc>
                <a:spcPct val="150000"/>
              </a:lnSpc>
              <a:spcBef>
                <a:spcPts val="300"/>
              </a:spcBef>
              <a:buSzPct val="200000"/>
              <a:buFont typeface="Arial" panose="020B0604020202020204" pitchFamily="34" charset="0"/>
              <a:buChar char="•"/>
            </a:pPr>
            <a:r>
              <a:rPr lang="en-US" sz="1600" dirty="0">
                <a:hlinkClick r:id="rId6" action="ppaction://hlinksldjump"/>
              </a:rPr>
              <a:t>Meta Data Optimization</a:t>
            </a:r>
            <a:endParaRPr lang="en-US" sz="1600" b="0" dirty="0"/>
          </a:p>
          <a:p>
            <a:pPr>
              <a:lnSpc>
                <a:spcPct val="150000"/>
              </a:lnSpc>
              <a:spcBef>
                <a:spcPts val="300"/>
              </a:spcBef>
              <a:buSzPct val="200000"/>
              <a:buFont typeface="Arial" panose="020B0604020202020204" pitchFamily="34" charset="0"/>
              <a:buChar char="•"/>
            </a:pPr>
            <a:r>
              <a:rPr lang="en-US" sz="1600" dirty="0">
                <a:hlinkClick r:id="rId7" action="ppaction://hlinksldjump"/>
              </a:rPr>
              <a:t>Create Backlinks To Build Website Authority</a:t>
            </a:r>
            <a:endParaRPr lang="en-US" sz="1600" b="0" dirty="0"/>
          </a:p>
          <a:p>
            <a:pPr>
              <a:lnSpc>
                <a:spcPct val="150000"/>
              </a:lnSpc>
              <a:spcBef>
                <a:spcPts val="300"/>
              </a:spcBef>
              <a:buSzPct val="200000"/>
              <a:buFont typeface="Arial" panose="020B0604020202020204" pitchFamily="34" charset="0"/>
              <a:buChar char="•"/>
            </a:pPr>
            <a:r>
              <a:rPr lang="en-US" sz="1600" dirty="0">
                <a:hlinkClick r:id="rId8" action="ppaction://hlinksldjump"/>
              </a:rPr>
              <a:t>404 Errors</a:t>
            </a:r>
            <a:endParaRPr lang="en-US" sz="1600" b="0" dirty="0"/>
          </a:p>
          <a:p>
            <a:pPr>
              <a:lnSpc>
                <a:spcPct val="150000"/>
              </a:lnSpc>
              <a:spcBef>
                <a:spcPts val="300"/>
              </a:spcBef>
              <a:buSzPct val="200000"/>
              <a:buFont typeface="Arial" panose="020B0604020202020204" pitchFamily="34" charset="0"/>
              <a:buChar char="•"/>
            </a:pPr>
            <a:r>
              <a:rPr lang="en-US" sz="1600" dirty="0">
                <a:hlinkClick r:id="rId8" action="ppaction://hlinksldjump"/>
              </a:rPr>
              <a:t>Broken Internal and External Links</a:t>
            </a:r>
            <a:endParaRPr lang="en-US" sz="1600" b="0" dirty="0"/>
          </a:p>
          <a:p>
            <a:pPr>
              <a:lnSpc>
                <a:spcPct val="150000"/>
              </a:lnSpc>
              <a:spcBef>
                <a:spcPts val="300"/>
              </a:spcBef>
              <a:buSzPct val="200000"/>
              <a:buFont typeface="Arial" panose="020B0604020202020204" pitchFamily="34" charset="0"/>
              <a:buChar char="•"/>
            </a:pPr>
            <a:r>
              <a:rPr lang="en-US" sz="1600" dirty="0">
                <a:hlinkClick r:id="rId9" action="ppaction://hlinksldjump"/>
              </a:rPr>
              <a:t>Broken Backlinks</a:t>
            </a:r>
            <a:endParaRPr lang="en-US" sz="1600" b="0" dirty="0"/>
          </a:p>
          <a:p>
            <a:pPr>
              <a:lnSpc>
                <a:spcPct val="150000"/>
              </a:lnSpc>
              <a:spcBef>
                <a:spcPts val="300"/>
              </a:spcBef>
              <a:buSzPct val="200000"/>
              <a:buFont typeface="Arial" panose="020B0604020202020204" pitchFamily="34" charset="0"/>
              <a:buChar char="•"/>
            </a:pPr>
            <a:r>
              <a:rPr lang="en-US" sz="1600" dirty="0">
                <a:hlinkClick r:id="rId10" action="ppaction://hlinksldjump"/>
              </a:rPr>
              <a:t>Site Loads HTTPS and Non-HTTPS</a:t>
            </a:r>
            <a:endParaRPr lang="en-US" sz="1600" b="0" dirty="0"/>
          </a:p>
          <a:p>
            <a:pPr>
              <a:lnSpc>
                <a:spcPct val="150000"/>
              </a:lnSpc>
              <a:spcBef>
                <a:spcPts val="300"/>
              </a:spcBef>
              <a:buSzPct val="200000"/>
              <a:buFont typeface="Arial" panose="020B0604020202020204" pitchFamily="34" charset="0"/>
              <a:buChar char="•"/>
            </a:pPr>
            <a:r>
              <a:rPr lang="en-US" sz="1600" dirty="0">
                <a:hlinkClick r:id="rId10" action="ppaction://hlinksldjump"/>
              </a:rPr>
              <a:t>Internal and External Redirect Links</a:t>
            </a:r>
            <a:endParaRPr lang="en-US" sz="1600" b="0" dirty="0"/>
          </a:p>
          <a:p>
            <a:pPr>
              <a:lnSpc>
                <a:spcPct val="150000"/>
              </a:lnSpc>
              <a:spcBef>
                <a:spcPts val="300"/>
              </a:spcBef>
              <a:buSzPct val="200000"/>
              <a:buFont typeface="Arial" panose="020B0604020202020204" pitchFamily="34" charset="0"/>
              <a:buChar char="•"/>
            </a:pPr>
            <a:r>
              <a:rPr lang="en-US" sz="1600" dirty="0">
                <a:hlinkClick r:id="rId8" action="ppaction://hlinksldjump"/>
              </a:rPr>
              <a:t>Search Console 404 Errors</a:t>
            </a:r>
            <a:endParaRPr lang="en-US" sz="1600" b="0" dirty="0"/>
          </a:p>
          <a:p>
            <a:pPr>
              <a:lnSpc>
                <a:spcPct val="150000"/>
              </a:lnSpc>
              <a:spcBef>
                <a:spcPts val="300"/>
              </a:spcBef>
              <a:buSzPct val="200000"/>
              <a:buFont typeface="Arial" panose="020B0604020202020204" pitchFamily="34" charset="0"/>
              <a:buChar char="•"/>
            </a:pPr>
            <a:r>
              <a:rPr lang="en-US" sz="1600" dirty="0">
                <a:hlinkClick r:id="rId11" action="ppaction://hlinksldjump"/>
              </a:rPr>
              <a:t>Site Not Secure</a:t>
            </a:r>
            <a:endParaRPr lang="en-US" sz="1600" b="0" dirty="0"/>
          </a:p>
          <a:p>
            <a:pPr>
              <a:lnSpc>
                <a:spcPct val="150000"/>
              </a:lnSpc>
              <a:spcBef>
                <a:spcPts val="300"/>
              </a:spcBef>
              <a:buSzPct val="200000"/>
              <a:buFont typeface="Arial" panose="020B0604020202020204" pitchFamily="34" charset="0"/>
              <a:buChar char="•"/>
            </a:pPr>
            <a:r>
              <a:rPr lang="en-US" sz="1600" dirty="0">
                <a:hlinkClick r:id="rId11" action="ppaction://hlinksldjump"/>
              </a:rPr>
              <a:t>Site Loads Mixed Resources</a:t>
            </a:r>
            <a:endParaRPr lang="en-US" sz="1600" b="0" dirty="0"/>
          </a:p>
          <a:p>
            <a:pPr>
              <a:lnSpc>
                <a:spcPct val="150000"/>
              </a:lnSpc>
              <a:spcBef>
                <a:spcPts val="300"/>
              </a:spcBef>
              <a:buSzPct val="200000"/>
              <a:buFont typeface="Arial" panose="020B0604020202020204" pitchFamily="34" charset="0"/>
              <a:buChar char="•"/>
            </a:pPr>
            <a:r>
              <a:rPr lang="en-US" sz="1600" dirty="0">
                <a:hlinkClick r:id="rId10" action="ppaction://hlinksldjump"/>
              </a:rPr>
              <a:t>Site Loads WWW and Non-WWW</a:t>
            </a:r>
            <a:endParaRPr lang="en-US" sz="1600" b="0" dirty="0"/>
          </a:p>
          <a:p>
            <a:pPr>
              <a:lnSpc>
                <a:spcPct val="150000"/>
              </a:lnSpc>
              <a:spcBef>
                <a:spcPts val="300"/>
              </a:spcBef>
              <a:buSzPct val="200000"/>
              <a:buFont typeface="Arial" panose="020B0604020202020204" pitchFamily="34" charset="0"/>
              <a:buChar char="•"/>
            </a:pPr>
            <a:r>
              <a:rPr lang="en-US" sz="1600" dirty="0">
                <a:solidFill>
                  <a:schemeClr val="accent2"/>
                </a:solidFill>
                <a:hlinkClick r:id="rId12" action="ppaction://hlinksldjump">
                  <a:extLst>
                    <a:ext uri="{A12FA001-AC4F-418D-AE19-62706E023703}">
                      <ahyp:hlinkClr xmlns:ahyp="http://schemas.microsoft.com/office/drawing/2018/hyperlinkcolor" val="tx"/>
                    </a:ext>
                  </a:extLst>
                </a:hlinkClick>
              </a:rPr>
              <a:t>Mobile Friendly Issues</a:t>
            </a:r>
            <a:endParaRPr lang="en-US" sz="1600" b="0" dirty="0">
              <a:solidFill>
                <a:schemeClr val="accent2"/>
              </a:solidFill>
            </a:endParaRPr>
          </a:p>
          <a:p>
            <a:pPr>
              <a:lnSpc>
                <a:spcPct val="150000"/>
              </a:lnSpc>
              <a:spcBef>
                <a:spcPts val="300"/>
              </a:spcBef>
              <a:buSzPct val="200000"/>
              <a:buFont typeface="Arial" panose="020B0604020202020204" pitchFamily="34" charset="0"/>
              <a:buChar char="•"/>
            </a:pPr>
            <a:r>
              <a:rPr lang="en-US" sz="1600" dirty="0">
                <a:hlinkClick r:id="rId13" action="ppaction://hlinksldjump"/>
              </a:rPr>
              <a:t>Canonicals Set Up Incorrectly</a:t>
            </a:r>
            <a:endParaRPr lang="en-US" sz="1600" b="0" dirty="0"/>
          </a:p>
          <a:p>
            <a:pPr>
              <a:lnSpc>
                <a:spcPct val="150000"/>
              </a:lnSpc>
              <a:spcBef>
                <a:spcPts val="300"/>
              </a:spcBef>
              <a:buSzPct val="200000"/>
              <a:buFont typeface="Arial" panose="020B0604020202020204" pitchFamily="34" charset="0"/>
              <a:buChar char="•"/>
            </a:pPr>
            <a:r>
              <a:rPr lang="en-US" sz="1600" dirty="0">
                <a:hlinkClick r:id="rId13" action="ppaction://hlinksldjump"/>
              </a:rPr>
              <a:t>No Canonicals</a:t>
            </a:r>
            <a:endParaRPr lang="en-US" sz="1600" b="0" dirty="0"/>
          </a:p>
          <a:p>
            <a:pPr>
              <a:lnSpc>
                <a:spcPct val="150000"/>
              </a:lnSpc>
              <a:spcBef>
                <a:spcPts val="300"/>
              </a:spcBef>
              <a:buSzPct val="200000"/>
              <a:buFont typeface="Arial" panose="020B0604020202020204" pitchFamily="34" charset="0"/>
              <a:buChar char="•"/>
            </a:pPr>
            <a:r>
              <a:rPr lang="en-US" sz="1600" dirty="0">
                <a:hlinkClick r:id="rId14" action="ppaction://hlinksldjump"/>
              </a:rPr>
              <a:t>No XML Sitemap</a:t>
            </a:r>
            <a:endParaRPr lang="en-US" sz="1600" dirty="0"/>
          </a:p>
          <a:p>
            <a:pPr>
              <a:lnSpc>
                <a:spcPct val="150000"/>
              </a:lnSpc>
              <a:buSzPct val="200000"/>
              <a:buFont typeface="Arial" panose="020B0604020202020204" pitchFamily="34" charset="0"/>
              <a:buChar char="•"/>
            </a:pPr>
            <a:endParaRPr lang="en-US" sz="1600" dirty="0">
              <a:solidFill>
                <a:schemeClr val="accent2"/>
              </a:solidFill>
              <a:hlinkClick r:id="rId15" action="ppaction://hlinksldjump">
                <a:extLst>
                  <a:ext uri="{A12FA001-AC4F-418D-AE19-62706E023703}">
                    <ahyp:hlinkClr xmlns:ahyp="http://schemas.microsoft.com/office/drawing/2018/hyperlinkcolor" val="tx"/>
                  </a:ext>
                </a:extLst>
              </a:hlinkClick>
            </a:endParaRPr>
          </a:p>
          <a:p>
            <a:pPr>
              <a:lnSpc>
                <a:spcPct val="150000"/>
              </a:lnSpc>
              <a:buSzPct val="200000"/>
              <a:buFont typeface="Arial" panose="020B0604020202020204" pitchFamily="34" charset="0"/>
              <a:buChar char="•"/>
            </a:pPr>
            <a:r>
              <a:rPr lang="en-US" sz="1600" dirty="0">
                <a:solidFill>
                  <a:schemeClr val="accent2"/>
                </a:solidFill>
                <a:hlinkClick r:id="rId15" action="ppaction://hlinksldjump">
                  <a:extLst>
                    <a:ext uri="{A12FA001-AC4F-418D-AE19-62706E023703}">
                      <ahyp:hlinkClr xmlns:ahyp="http://schemas.microsoft.com/office/drawing/2018/hyperlinkcolor" val="tx"/>
                    </a:ext>
                  </a:extLst>
                </a:hlinkClick>
              </a:rPr>
              <a:t>Site Speed Improvements</a:t>
            </a:r>
            <a:endParaRPr lang="en-US" sz="1600" dirty="0">
              <a:solidFill>
                <a:schemeClr val="accent2"/>
              </a:solidFill>
            </a:endParaRPr>
          </a:p>
          <a:p>
            <a:pPr>
              <a:lnSpc>
                <a:spcPct val="150000"/>
              </a:lnSpc>
              <a:spcBef>
                <a:spcPts val="300"/>
              </a:spcBef>
              <a:buSzPct val="200000"/>
              <a:buFont typeface="Arial" panose="020B0604020202020204" pitchFamily="34" charset="0"/>
              <a:buChar char="•"/>
            </a:pPr>
            <a:r>
              <a:rPr lang="en-US" sz="1600" dirty="0">
                <a:hlinkClick r:id="rId10" action="ppaction://hlinksldjump"/>
              </a:rPr>
              <a:t>Product Pages Linked on Site Do Not Reflect /Product Pages in Sitemap</a:t>
            </a:r>
            <a:endParaRPr lang="en-US" sz="1600" dirty="0"/>
          </a:p>
          <a:p>
            <a:pPr>
              <a:lnSpc>
                <a:spcPct val="150000"/>
              </a:lnSpc>
              <a:spcBef>
                <a:spcPts val="300"/>
              </a:spcBef>
              <a:buSzPct val="200000"/>
              <a:buFont typeface="Arial" panose="020B0604020202020204" pitchFamily="34" charset="0"/>
              <a:buChar char="•"/>
            </a:pPr>
            <a:r>
              <a:rPr lang="en-US" sz="1600" dirty="0">
                <a:hlinkClick r:id="rId14" action="ppaction://hlinksldjump"/>
              </a:rPr>
              <a:t>Broken Pages in Sitemap</a:t>
            </a:r>
            <a:endParaRPr lang="en-US" sz="1600" dirty="0"/>
          </a:p>
          <a:p>
            <a:pPr>
              <a:lnSpc>
                <a:spcPct val="150000"/>
              </a:lnSpc>
              <a:spcBef>
                <a:spcPts val="300"/>
              </a:spcBef>
              <a:buSzPct val="200000"/>
              <a:buFont typeface="Arial" panose="020B0604020202020204" pitchFamily="34" charset="0"/>
              <a:buChar char="•"/>
            </a:pPr>
            <a:r>
              <a:rPr lang="en-US" sz="1600" dirty="0">
                <a:hlinkClick r:id="rId14" action="ppaction://hlinksldjump"/>
              </a:rPr>
              <a:t>Redirected Pages in Sitemap</a:t>
            </a:r>
            <a:endParaRPr lang="en-US" sz="1600" dirty="0"/>
          </a:p>
          <a:p>
            <a:pPr>
              <a:lnSpc>
                <a:spcPct val="150000"/>
              </a:lnSpc>
              <a:spcBef>
                <a:spcPts val="300"/>
              </a:spcBef>
              <a:buSzPct val="200000"/>
              <a:buFont typeface="Arial" panose="020B0604020202020204" pitchFamily="34" charset="0"/>
              <a:buChar char="•"/>
            </a:pPr>
            <a:r>
              <a:rPr lang="en-US" sz="1600" dirty="0">
                <a:hlinkClick r:id="rId16" action="ppaction://hlinksldjump"/>
              </a:rPr>
              <a:t>Structured Data Errors</a:t>
            </a:r>
            <a:endParaRPr lang="en-US" sz="1600" dirty="0"/>
          </a:p>
          <a:p>
            <a:pPr>
              <a:lnSpc>
                <a:spcPct val="150000"/>
              </a:lnSpc>
              <a:spcBef>
                <a:spcPts val="300"/>
              </a:spcBef>
              <a:buSzPct val="200000"/>
              <a:buFont typeface="Arial" panose="020B0604020202020204" pitchFamily="34" charset="0"/>
              <a:buChar char="•"/>
            </a:pPr>
            <a:r>
              <a:rPr lang="en-US" sz="1600" dirty="0">
                <a:hlinkClick r:id="rId16" action="ppaction://hlinksldjump"/>
              </a:rPr>
              <a:t>No Structured Data</a:t>
            </a:r>
            <a:endParaRPr lang="en-US" sz="1600" dirty="0"/>
          </a:p>
          <a:p>
            <a:pPr>
              <a:lnSpc>
                <a:spcPct val="150000"/>
              </a:lnSpc>
              <a:spcBef>
                <a:spcPts val="300"/>
              </a:spcBef>
              <a:buSzPct val="200000"/>
              <a:buFont typeface="Arial" panose="020B0604020202020204" pitchFamily="34" charset="0"/>
              <a:buChar char="•"/>
            </a:pPr>
            <a:r>
              <a:rPr lang="en-US" sz="1600" dirty="0">
                <a:hlinkClick r:id="rId14" action="ppaction://hlinksldjump"/>
              </a:rPr>
              <a:t>Canonicalized URLs in Sitemap</a:t>
            </a:r>
            <a:endParaRPr lang="en-US" sz="1600" dirty="0"/>
          </a:p>
          <a:p>
            <a:pPr>
              <a:lnSpc>
                <a:spcPct val="150000"/>
              </a:lnSpc>
              <a:spcBef>
                <a:spcPts val="300"/>
              </a:spcBef>
              <a:buSzPct val="200000"/>
              <a:buFont typeface="Arial" panose="020B0604020202020204" pitchFamily="34" charset="0"/>
              <a:buChar char="•"/>
            </a:pPr>
            <a:r>
              <a:rPr lang="en-US" sz="1600" dirty="0">
                <a:hlinkClick r:id="rId14" action="ppaction://hlinksldjump"/>
              </a:rPr>
              <a:t>Noindex Pages in Sitemap</a:t>
            </a:r>
            <a:endParaRPr lang="en-US" sz="1600" dirty="0"/>
          </a:p>
          <a:p>
            <a:pPr>
              <a:lnSpc>
                <a:spcPct val="150000"/>
              </a:lnSpc>
              <a:spcBef>
                <a:spcPts val="300"/>
              </a:spcBef>
              <a:buSzPct val="200000"/>
              <a:buFont typeface="Arial" panose="020B0604020202020204" pitchFamily="34" charset="0"/>
              <a:buChar char="•"/>
            </a:pPr>
            <a:r>
              <a:rPr lang="en-US" sz="1600" dirty="0">
                <a:hlinkClick r:id="rId17" action="ppaction://hlinksldjump"/>
              </a:rPr>
              <a:t>No Blog/Blog Off-Site</a:t>
            </a:r>
            <a:endParaRPr lang="en-US" sz="1600" dirty="0"/>
          </a:p>
          <a:p>
            <a:pPr>
              <a:lnSpc>
                <a:spcPct val="150000"/>
              </a:lnSpc>
              <a:spcBef>
                <a:spcPts val="300"/>
              </a:spcBef>
              <a:buSzPct val="200000"/>
              <a:buFont typeface="Arial" panose="020B0604020202020204" pitchFamily="34" charset="0"/>
              <a:buChar char="•"/>
            </a:pPr>
            <a:r>
              <a:rPr lang="en-US" sz="1600" dirty="0">
                <a:solidFill>
                  <a:schemeClr val="accent2"/>
                </a:solidFill>
                <a:hlinkClick r:id="rId8" action="ppaction://hlinksldjump">
                  <a:extLst>
                    <a:ext uri="{A12FA001-AC4F-418D-AE19-62706E023703}">
                      <ahyp:hlinkClr xmlns:ahyp="http://schemas.microsoft.com/office/drawing/2018/hyperlinkcolor" val="tx"/>
                    </a:ext>
                  </a:extLst>
                </a:hlinkClick>
              </a:rPr>
              <a:t>Site 404s if Trailing “/” Removed</a:t>
            </a:r>
            <a:endParaRPr lang="en-US" sz="1600" dirty="0">
              <a:solidFill>
                <a:schemeClr val="accent2"/>
              </a:solidFill>
            </a:endParaRPr>
          </a:p>
          <a:p>
            <a:pPr>
              <a:lnSpc>
                <a:spcPct val="150000"/>
              </a:lnSpc>
              <a:spcBef>
                <a:spcPts val="300"/>
              </a:spcBef>
              <a:buSzPct val="200000"/>
              <a:buFont typeface="Arial" panose="020B0604020202020204" pitchFamily="34" charset="0"/>
              <a:buChar char="•"/>
            </a:pPr>
            <a:r>
              <a:rPr lang="en-US" sz="1600" dirty="0">
                <a:solidFill>
                  <a:schemeClr val="accent2"/>
                </a:solidFill>
                <a:hlinkClick r:id="rId10" action="ppaction://hlinksldjump">
                  <a:extLst>
                    <a:ext uri="{A12FA001-AC4F-418D-AE19-62706E023703}">
                      <ahyp:hlinkClr xmlns:ahyp="http://schemas.microsoft.com/office/drawing/2018/hyperlinkcolor" val="tx"/>
                    </a:ext>
                  </a:extLst>
                </a:hlinkClick>
              </a:rPr>
              <a:t>Site Loads With and Without a Trailing “/”</a:t>
            </a:r>
            <a:endParaRPr lang="en-US" sz="1600" dirty="0">
              <a:solidFill>
                <a:schemeClr val="accent2"/>
              </a:solidFill>
            </a:endParaRPr>
          </a:p>
          <a:p>
            <a:pPr>
              <a:lnSpc>
                <a:spcPct val="150000"/>
              </a:lnSpc>
              <a:spcBef>
                <a:spcPts val="300"/>
              </a:spcBef>
              <a:buSzPct val="200000"/>
              <a:buFont typeface="Arial" panose="020B0604020202020204" pitchFamily="34" charset="0"/>
              <a:buChar char="•"/>
            </a:pPr>
            <a:r>
              <a:rPr lang="en-US" sz="1600" dirty="0">
                <a:solidFill>
                  <a:schemeClr val="accent2"/>
                </a:solidFill>
                <a:hlinkClick r:id="rId18" action="ppaction://hlinksldjump">
                  <a:extLst>
                    <a:ext uri="{A12FA001-AC4F-418D-AE19-62706E023703}">
                      <ahyp:hlinkClr xmlns:ahyp="http://schemas.microsoft.com/office/drawing/2018/hyperlinkcolor" val="tx"/>
                    </a:ext>
                  </a:extLst>
                </a:hlinkClick>
              </a:rPr>
              <a:t>Could Benefit from CTAs</a:t>
            </a:r>
            <a:endParaRPr lang="en-US" sz="1600" dirty="0">
              <a:solidFill>
                <a:schemeClr val="accent2"/>
              </a:solidFill>
            </a:endParaRPr>
          </a:p>
          <a:p>
            <a:pPr>
              <a:lnSpc>
                <a:spcPct val="150000"/>
              </a:lnSpc>
              <a:spcBef>
                <a:spcPts val="300"/>
              </a:spcBef>
              <a:buSzPct val="200000"/>
              <a:buFont typeface="Arial" panose="020B0604020202020204" pitchFamily="34" charset="0"/>
              <a:buChar char="•"/>
            </a:pPr>
            <a:r>
              <a:rPr lang="en-US" sz="1600" dirty="0">
                <a:hlinkClick r:id="rId14" action="ppaction://hlinksldjump"/>
              </a:rPr>
              <a:t>Unnecessary Pages In Sitemap</a:t>
            </a:r>
            <a:endParaRPr lang="en-US" sz="1600" dirty="0"/>
          </a:p>
          <a:p>
            <a:pPr>
              <a:lnSpc>
                <a:spcPct val="150000"/>
              </a:lnSpc>
              <a:spcBef>
                <a:spcPts val="300"/>
              </a:spcBef>
              <a:buSzPct val="200000"/>
              <a:buFont typeface="Arial" panose="020B0604020202020204" pitchFamily="34" charset="0"/>
              <a:buChar char="•"/>
            </a:pPr>
            <a:r>
              <a:rPr lang="en-US" sz="1600" dirty="0">
                <a:solidFill>
                  <a:schemeClr val="accent2"/>
                </a:solidFill>
                <a:hlinkClick r:id="rId14" action="ppaction://hlinksldjump">
                  <a:extLst>
                    <a:ext uri="{A12FA001-AC4F-418D-AE19-62706E023703}">
                      <ahyp:hlinkClr xmlns:ahyp="http://schemas.microsoft.com/office/drawing/2018/hyperlinkcolor" val="tx"/>
                    </a:ext>
                  </a:extLst>
                </a:hlinkClick>
              </a:rPr>
              <a:t>URLs in Multiple Sitemaps</a:t>
            </a:r>
            <a:endParaRPr lang="en-US" sz="1600" dirty="0">
              <a:solidFill>
                <a:schemeClr val="accent2"/>
              </a:solidFill>
            </a:endParaRPr>
          </a:p>
          <a:p>
            <a:pPr>
              <a:lnSpc>
                <a:spcPct val="150000"/>
              </a:lnSpc>
              <a:spcBef>
                <a:spcPts val="300"/>
              </a:spcBef>
              <a:buSzPct val="200000"/>
              <a:buFont typeface="Arial" panose="020B0604020202020204" pitchFamily="34" charset="0"/>
              <a:buChar char="•"/>
            </a:pPr>
            <a:r>
              <a:rPr lang="en-US" sz="1600" dirty="0">
                <a:solidFill>
                  <a:schemeClr val="accent6">
                    <a:lumMod val="75000"/>
                  </a:schemeClr>
                </a:solidFill>
                <a:hlinkClick r:id="rId14" action="ppaction://hlinksldjump">
                  <a:extLst>
                    <a:ext uri="{A12FA001-AC4F-418D-AE19-62706E023703}">
                      <ahyp:hlinkClr xmlns:ahyp="http://schemas.microsoft.com/office/drawing/2018/hyperlinkcolor" val="tx"/>
                    </a:ext>
                  </a:extLst>
                </a:hlinkClick>
              </a:rPr>
              <a:t>Orphaned Pages</a:t>
            </a:r>
            <a:endParaRPr lang="en-US" sz="1600" dirty="0">
              <a:solidFill>
                <a:schemeClr val="accent6">
                  <a:lumMod val="75000"/>
                </a:schemeClr>
              </a:solidFill>
            </a:endParaRPr>
          </a:p>
          <a:p>
            <a:pPr>
              <a:lnSpc>
                <a:spcPct val="150000"/>
              </a:lnSpc>
              <a:spcBef>
                <a:spcPts val="300"/>
              </a:spcBef>
              <a:buSzPct val="200000"/>
              <a:buFont typeface="Arial" panose="020B0604020202020204" pitchFamily="34" charset="0"/>
              <a:buChar char="•"/>
            </a:pPr>
            <a:r>
              <a:rPr lang="en-US" sz="1600" dirty="0">
                <a:solidFill>
                  <a:schemeClr val="accent6">
                    <a:lumMod val="75000"/>
                  </a:schemeClr>
                </a:solidFill>
                <a:hlinkClick r:id="rId19" action="ppaction://hlinksldjump">
                  <a:extLst>
                    <a:ext uri="{A12FA001-AC4F-418D-AE19-62706E023703}">
                      <ahyp:hlinkClr xmlns:ahyp="http://schemas.microsoft.com/office/drawing/2018/hyperlinkcolor" val="tx"/>
                    </a:ext>
                  </a:extLst>
                </a:hlinkClick>
              </a:rPr>
              <a:t>Missing Alt-Text</a:t>
            </a:r>
            <a:endParaRPr lang="en" sz="1600" dirty="0">
              <a:solidFill>
                <a:schemeClr val="accent6">
                  <a:lumMod val="75000"/>
                </a:schemeClr>
              </a:solidFill>
            </a:endParaRPr>
          </a:p>
          <a:p>
            <a:pPr marL="228600" indent="-228600">
              <a:lnSpc>
                <a:spcPct val="150000"/>
              </a:lnSpc>
              <a:spcBef>
                <a:spcPts val="300"/>
              </a:spcBef>
              <a:buSzPct val="100000"/>
              <a:buFont typeface="+mj-lt"/>
              <a:buAutoNum type="arabicPeriod"/>
            </a:pPr>
            <a:endParaRPr lang="en" sz="900" dirty="0"/>
          </a:p>
          <a:p>
            <a:pPr marL="228600" indent="-228600">
              <a:lnSpc>
                <a:spcPct val="150000"/>
              </a:lnSpc>
              <a:spcBef>
                <a:spcPts val="300"/>
              </a:spcBef>
              <a:buSzPct val="100000"/>
              <a:buFont typeface="+mj-lt"/>
              <a:buAutoNum type="arabicPeriod"/>
            </a:pPr>
            <a:endParaRPr lang="en" sz="900" dirty="0"/>
          </a:p>
          <a:p>
            <a:pPr>
              <a:lnSpc>
                <a:spcPct val="150000"/>
              </a:lnSpc>
              <a:buSzPct val="100000"/>
              <a:buFont typeface="+mj-lt"/>
              <a:buAutoNum type="arabicPeriod"/>
            </a:pPr>
            <a:endParaRPr lang="en" sz="1400" i="1" dirty="0"/>
          </a:p>
          <a:p>
            <a:pPr>
              <a:lnSpc>
                <a:spcPct val="150000"/>
              </a:lnSpc>
              <a:buSzPct val="100000"/>
              <a:buFont typeface="+mj-lt"/>
              <a:buAutoNum type="arabicPeriod"/>
            </a:pPr>
            <a:endParaRPr lang="en" sz="1400" i="1" dirty="0"/>
          </a:p>
          <a:p>
            <a:pPr marL="228600" indent="-228600">
              <a:lnSpc>
                <a:spcPct val="150000"/>
              </a:lnSpc>
              <a:spcBef>
                <a:spcPts val="300"/>
              </a:spcBef>
              <a:buSzPct val="100000"/>
              <a:buFont typeface="+mj-lt"/>
              <a:buAutoNum type="arabicPeriod"/>
            </a:pPr>
            <a:endParaRPr lang="en" sz="900" dirty="0"/>
          </a:p>
        </p:txBody>
      </p:sp>
      <p:sp>
        <p:nvSpPr>
          <p:cNvPr id="8" name="TextBox 7">
            <a:extLst>
              <a:ext uri="{FF2B5EF4-FFF2-40B4-BE49-F238E27FC236}">
                <a16:creationId xmlns:a16="http://schemas.microsoft.com/office/drawing/2014/main" id="{62C17409-106C-054B-64E2-C6B68B7A7442}"/>
              </a:ext>
            </a:extLst>
          </p:cNvPr>
          <p:cNvSpPr txBox="1"/>
          <p:nvPr/>
        </p:nvSpPr>
        <p:spPr>
          <a:xfrm>
            <a:off x="489800" y="8831364"/>
            <a:ext cx="7490012" cy="523220"/>
          </a:xfrm>
          <a:prstGeom prst="rect">
            <a:avLst/>
          </a:prstGeom>
          <a:noFill/>
        </p:spPr>
        <p:txBody>
          <a:bodyPr wrap="square" rtlCol="0">
            <a:spAutoFit/>
          </a:bodyPr>
          <a:lstStyle/>
          <a:p>
            <a:pPr>
              <a:buNone/>
            </a:pPr>
            <a:r>
              <a:rPr lang="en" sz="1400" i="1" dirty="0">
                <a:solidFill>
                  <a:schemeClr val="accent2"/>
                </a:solidFill>
              </a:rPr>
              <a:t>*The teal-colored issues are items that your website developer would need to address</a:t>
            </a:r>
          </a:p>
          <a:p>
            <a:pPr>
              <a:buNone/>
            </a:pPr>
            <a:r>
              <a:rPr lang="en" sz="1400" i="1" dirty="0">
                <a:solidFill>
                  <a:schemeClr val="accent6"/>
                </a:solidFill>
              </a:rPr>
              <a:t>*The purple-colored issues are items that are lower impact items with regards to SEO</a:t>
            </a:r>
            <a:endParaRPr lang="en" sz="1400" dirty="0">
              <a:solidFill>
                <a:schemeClr val="accent6"/>
              </a:solidFill>
            </a:endParaRPr>
          </a:p>
        </p:txBody>
      </p:sp>
    </p:spTree>
    <p:extLst>
      <p:ext uri="{BB962C8B-B14F-4D97-AF65-F5344CB8AC3E}">
        <p14:creationId xmlns:p14="http://schemas.microsoft.com/office/powerpoint/2010/main" val="3339144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1"/>
          <p:cNvSpPr txBox="1">
            <a:spLocks noGrp="1"/>
          </p:cNvSpPr>
          <p:nvPr>
            <p:ph type="title"/>
          </p:nvPr>
        </p:nvSpPr>
        <p:spPr>
          <a:xfrm>
            <a:off x="527900" y="446704"/>
            <a:ext cx="15917700" cy="1145400"/>
          </a:xfrm>
          <a:prstGeom prst="rect">
            <a:avLst/>
          </a:prstGeom>
        </p:spPr>
        <p:txBody>
          <a:bodyPr spcFirstLastPara="1" wrap="square" lIns="182850" tIns="182850" rIns="182850" bIns="182850" anchor="t" anchorCtr="0">
            <a:noAutofit/>
          </a:bodyPr>
          <a:lstStyle/>
          <a:p>
            <a:r>
              <a:rPr lang="en" b="1" dirty="0"/>
              <a:t>Keywords: Why They Matter</a:t>
            </a:r>
            <a:endParaRPr lang="en-US" dirty="0"/>
          </a:p>
        </p:txBody>
      </p:sp>
      <p:sp>
        <p:nvSpPr>
          <p:cNvPr id="232" name="Google Shape;232;p31"/>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233" name="keyword-snapshot-image"/>
          <p:cNvSpPr txBox="1">
            <a:spLocks noGrp="1"/>
          </p:cNvSpPr>
          <p:nvPr>
            <p:ph type="body" idx="1"/>
          </p:nvPr>
        </p:nvSpPr>
        <p:spPr>
          <a:xfrm>
            <a:off x="527900" y="2000150"/>
            <a:ext cx="15917700" cy="4933910"/>
          </a:xfrm>
          <a:prstGeom prst="rect">
            <a:avLst/>
          </a:prstGeom>
        </p:spPr>
        <p:txBody>
          <a:bodyPr spcFirstLastPara="1" wrap="square" lIns="182850" tIns="182850" rIns="182850" bIns="182850" anchor="t" anchorCtr="0">
            <a:noAutofit/>
          </a:bodyPr>
          <a:lstStyle/>
          <a:p>
            <a:pPr marL="0" indent="0">
              <a:lnSpc>
                <a:spcPct val="90000"/>
              </a:lnSpc>
              <a:spcBef>
                <a:spcPts val="300"/>
              </a:spcBef>
              <a:buNone/>
            </a:pPr>
            <a:r>
              <a:rPr lang="en-US" sz="3200" dirty="0">
                <a:solidFill>
                  <a:schemeClr val="tx1"/>
                </a:solidFill>
              </a:rPr>
              <a:t>An effective </a:t>
            </a:r>
            <a:r>
              <a:rPr lang="en-US" sz="3200" b="1" dirty="0">
                <a:solidFill>
                  <a:schemeClr val="tx1"/>
                </a:solidFill>
              </a:rPr>
              <a:t>Keyword Strategy </a:t>
            </a:r>
            <a:r>
              <a:rPr lang="en-US" sz="3200" dirty="0">
                <a:solidFill>
                  <a:schemeClr val="tx1"/>
                </a:solidFill>
              </a:rPr>
              <a:t>helps optimize text-based content. </a:t>
            </a:r>
            <a:r>
              <a:rPr lang="en-US" sz="3200" b="1" dirty="0">
                <a:solidFill>
                  <a:schemeClr val="tx1"/>
                </a:solidFill>
              </a:rPr>
              <a:t>Keywords </a:t>
            </a:r>
            <a:r>
              <a:rPr lang="en-US" sz="3200" dirty="0">
                <a:solidFill>
                  <a:schemeClr val="tx1"/>
                </a:solidFill>
              </a:rPr>
              <a:t>give clues to search engines, so they know what each page is about. </a:t>
            </a:r>
          </a:p>
          <a:p>
            <a:pPr marL="0" indent="0">
              <a:lnSpc>
                <a:spcPct val="90000"/>
              </a:lnSpc>
              <a:spcBef>
                <a:spcPts val="300"/>
              </a:spcBef>
              <a:buNone/>
            </a:pPr>
            <a:endParaRPr lang="en-US" sz="3200" dirty="0"/>
          </a:p>
          <a:p>
            <a:pPr marL="0" indent="0">
              <a:lnSpc>
                <a:spcPct val="90000"/>
              </a:lnSpc>
              <a:spcBef>
                <a:spcPts val="300"/>
              </a:spcBef>
              <a:buNone/>
            </a:pPr>
            <a:r>
              <a:rPr lang="en-US" sz="3200" dirty="0">
                <a:solidFill>
                  <a:schemeClr val="tx1"/>
                </a:solidFill>
              </a:rPr>
              <a:t>It is important to target keywords that are relevant to your page and business. This way, when a user searches for something related to your business, your page will show in the results.</a:t>
            </a:r>
          </a:p>
          <a:p>
            <a:pPr marL="0" indent="0">
              <a:lnSpc>
                <a:spcPct val="90000"/>
              </a:lnSpc>
              <a:spcBef>
                <a:spcPts val="300"/>
              </a:spcBef>
              <a:buNone/>
            </a:pPr>
            <a:endParaRPr lang="en-US" sz="3200" dirty="0"/>
          </a:p>
          <a:p>
            <a:pPr marL="0" indent="0">
              <a:lnSpc>
                <a:spcPct val="90000"/>
              </a:lnSpc>
              <a:spcBef>
                <a:spcPts val="300"/>
              </a:spcBef>
              <a:buNone/>
            </a:pPr>
            <a:r>
              <a:rPr lang="en-US" sz="3200" dirty="0"/>
              <a:t>Here is a current snapshot of your organic keyword rankings:</a:t>
            </a:r>
          </a:p>
          <a:p>
            <a:pPr marL="0" lvl="0" indent="0" algn="l">
              <a:spcAft>
                <a:spcPts val="0"/>
              </a:spcAft>
              <a:buNone/>
            </a:pPr>
            <a:endParaRPr lang="en" sz="3200" dirty="0"/>
          </a:p>
          <a:p>
            <a:pPr marL="254000" lvl="0" indent="0" algn="l" rtl="0">
              <a:spcBef>
                <a:spcPts val="3200"/>
              </a:spcBef>
              <a:spcAft>
                <a:spcPts val="0"/>
              </a:spcAft>
              <a:buSzPts val="3200"/>
              <a:buNone/>
            </a:pPr>
            <a:endParaRPr lang="en" sz="3200" dirty="0"/>
          </a:p>
          <a:p>
            <a:pPr marL="0" lvl="0" indent="0" algn="l" rtl="0">
              <a:spcBef>
                <a:spcPts val="3200"/>
              </a:spcBef>
              <a:spcAft>
                <a:spcPts val="32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8"/>
          <p:cNvSpPr txBox="1">
            <a:spLocks noGrp="1"/>
          </p:cNvSpPr>
          <p:nvPr>
            <p:ph type="title"/>
          </p:nvPr>
        </p:nvSpPr>
        <p:spPr>
          <a:xfrm>
            <a:off x="1046800" y="1379100"/>
            <a:ext cx="8514600" cy="4206600"/>
          </a:xfrm>
          <a:prstGeom prst="rect">
            <a:avLst/>
          </a:prstGeom>
        </p:spPr>
        <p:txBody>
          <a:bodyPr spcFirstLastPara="1" wrap="square" lIns="182850" tIns="182850" rIns="182850" bIns="182850" anchor="b" anchorCtr="0">
            <a:noAutofit/>
          </a:bodyPr>
          <a:lstStyle/>
          <a:p>
            <a:r>
              <a:rPr lang="en" b="1">
                <a:latin typeface="Muli ExtraBold"/>
              </a:rPr>
              <a:t>Search Console and Analytics</a:t>
            </a:r>
          </a:p>
        </p:txBody>
      </p:sp>
      <p:sp>
        <p:nvSpPr>
          <p:cNvPr id="212" name="Google Shape;212;p28"/>
          <p:cNvSpPr txBox="1">
            <a:spLocks noGrp="1"/>
          </p:cNvSpPr>
          <p:nvPr>
            <p:ph type="subTitle" idx="1"/>
          </p:nvPr>
        </p:nvSpPr>
        <p:spPr>
          <a:xfrm>
            <a:off x="1046800" y="5724650"/>
            <a:ext cx="6938646" cy="1196073"/>
          </a:xfrm>
          <a:prstGeom prst="rect">
            <a:avLst/>
          </a:prstGeom>
        </p:spPr>
        <p:txBody>
          <a:bodyPr spcFirstLastPara="1" wrap="square" lIns="182850" tIns="182850" rIns="182850" bIns="182850" anchor="t" anchorCtr="0">
            <a:noAutofit/>
          </a:bodyPr>
          <a:lstStyle/>
          <a:p>
            <a:pPr marL="0" indent="0" algn="ctr"/>
            <a:r>
              <a:rPr lang="en-US" sz="1800"/>
              <a:t>Google Search Console and Google Analytics allow us to monitor your site’s indexing status and organic performance.</a:t>
            </a:r>
          </a:p>
        </p:txBody>
      </p:sp>
      <p:pic>
        <p:nvPicPr>
          <p:cNvPr id="213" name="Google Shape;213;p28"/>
          <p:cNvPicPr preferRelativeResize="0"/>
          <p:nvPr/>
        </p:nvPicPr>
        <p:blipFill rotWithShape="1">
          <a:blip r:embed="rId3">
            <a:alphaModFix/>
          </a:blip>
          <a:srcRect t="-18474" b="-18474"/>
          <a:stretch/>
        </p:blipFill>
        <p:spPr>
          <a:xfrm>
            <a:off x="7993925" y="1687950"/>
            <a:ext cx="9181899" cy="69111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9"/>
          <p:cNvSpPr txBox="1">
            <a:spLocks noGrp="1"/>
          </p:cNvSpPr>
          <p:nvPr>
            <p:ph type="title"/>
          </p:nvPr>
        </p:nvSpPr>
        <p:spPr>
          <a:xfrm>
            <a:off x="579209" y="732330"/>
            <a:ext cx="7977790" cy="1392791"/>
          </a:xfrm>
          <a:prstGeom prst="rect">
            <a:avLst/>
          </a:prstGeom>
        </p:spPr>
        <p:txBody>
          <a:bodyPr spcFirstLastPara="1" wrap="square" lIns="182850" tIns="182850" rIns="182850" bIns="182850" anchor="t" anchorCtr="0">
            <a:noAutofit/>
          </a:bodyPr>
          <a:lstStyle/>
          <a:p>
            <a:r>
              <a:rPr lang="en" sz="4800" b="1" dirty="0"/>
              <a:t>Google Analytics &amp; Search Console</a:t>
            </a:r>
            <a:r>
              <a:rPr lang="en" sz="4800" i="1" dirty="0"/>
              <a:t> </a:t>
            </a:r>
            <a:endParaRPr lang="en-US" sz="4800" i="1" dirty="0"/>
          </a:p>
        </p:txBody>
      </p:sp>
      <p:pic>
        <p:nvPicPr>
          <p:cNvPr id="219" name="Google Shape;219;p29" descr="A picture containing logo&#10;&#10;Description automatically generated"/>
          <p:cNvPicPr preferRelativeResize="0">
            <a:picLocks noGrp="1"/>
          </p:cNvPicPr>
          <p:nvPr>
            <p:ph type="pic" idx="2"/>
          </p:nvPr>
        </p:nvPicPr>
        <p:blipFill rotWithShape="1">
          <a:blip r:embed="rId3"/>
          <a:srcRect l="23738" r="23738"/>
          <a:stretch/>
        </p:blipFill>
        <p:spPr>
          <a:xfrm>
            <a:off x="10329077" y="2015835"/>
            <a:ext cx="6238010" cy="6238010"/>
          </a:xfrm>
          <a:prstGeom prst="ellipse">
            <a:avLst/>
          </a:prstGeom>
        </p:spPr>
      </p:pic>
      <p:sp>
        <p:nvSpPr>
          <p:cNvPr id="4" name="Google Shape;233;p31">
            <a:extLst>
              <a:ext uri="{FF2B5EF4-FFF2-40B4-BE49-F238E27FC236}">
                <a16:creationId xmlns:a16="http://schemas.microsoft.com/office/drawing/2014/main" id="{2EF33900-C3B3-D220-47C9-9DADA8054549}"/>
              </a:ext>
            </a:extLst>
          </p:cNvPr>
          <p:cNvSpPr txBox="1">
            <a:spLocks/>
          </p:cNvSpPr>
          <p:nvPr/>
        </p:nvSpPr>
        <p:spPr>
          <a:xfrm>
            <a:off x="579855" y="3472195"/>
            <a:ext cx="9388747" cy="1591501"/>
          </a:xfrm>
          <a:prstGeom prst="rect">
            <a:avLst/>
          </a:prstGeom>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spcBef>
                <a:spcPts val="300"/>
              </a:spcBef>
            </a:pPr>
            <a:r>
              <a:rPr lang="en-US" sz="2000" dirty="0">
                <a:solidFill>
                  <a:schemeClr val="tx1"/>
                </a:solidFill>
              </a:rPr>
              <a:t>Google Search Console and Analytics are important resources to monitor SEO performance and site health. We reference these tools extensively during our technical audits and SEO work. If we do not have access to your Search Console and Analytics, we may not be able to provide the most accurate data. </a:t>
            </a:r>
          </a:p>
          <a:p>
            <a:pPr>
              <a:lnSpc>
                <a:spcPct val="90000"/>
              </a:lnSpc>
              <a:spcBef>
                <a:spcPts val="300"/>
              </a:spcBef>
            </a:pPr>
            <a:endParaRPr lang="en-US" sz="2000" dirty="0">
              <a:solidFill>
                <a:schemeClr val="tx1"/>
              </a:solidFill>
            </a:endParaRPr>
          </a:p>
          <a:p>
            <a:pPr>
              <a:lnSpc>
                <a:spcPct val="90000"/>
              </a:lnSpc>
              <a:spcBef>
                <a:spcPts val="300"/>
              </a:spcBef>
            </a:pPr>
            <a:endParaRPr lang="en-US" sz="3200" dirty="0"/>
          </a:p>
          <a:p>
            <a:pPr marL="254000">
              <a:spcBef>
                <a:spcPts val="3200"/>
              </a:spcBef>
              <a:buSzPts val="3200"/>
            </a:pPr>
            <a:endParaRPr lang="en-US" sz="3200" dirty="0"/>
          </a:p>
          <a:p>
            <a:pPr>
              <a:spcBef>
                <a:spcPts val="3200"/>
              </a:spcBef>
              <a:spcAft>
                <a:spcPts val="3200"/>
              </a:spcAft>
            </a:pPr>
            <a:endParaRPr lang="en-US" dirty="0"/>
          </a:p>
        </p:txBody>
      </p:sp>
      <p:sp>
        <p:nvSpPr>
          <p:cNvPr id="8" name="Google Shape;218;p29">
            <a:extLst>
              <a:ext uri="{FF2B5EF4-FFF2-40B4-BE49-F238E27FC236}">
                <a16:creationId xmlns:a16="http://schemas.microsoft.com/office/drawing/2014/main" id="{A113B11D-7D5E-8318-40AD-F0AFEA7E1BF4}"/>
              </a:ext>
            </a:extLst>
          </p:cNvPr>
          <p:cNvSpPr txBox="1">
            <a:spLocks/>
          </p:cNvSpPr>
          <p:nvPr/>
        </p:nvSpPr>
        <p:spPr>
          <a:xfrm>
            <a:off x="1649474" y="5716503"/>
            <a:ext cx="2920881" cy="1392791"/>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t>Do we have access to Search Console?</a:t>
            </a:r>
          </a:p>
        </p:txBody>
      </p:sp>
      <p:sp>
        <p:nvSpPr>
          <p:cNvPr id="9" name="Google Shape;218;p29">
            <a:extLst>
              <a:ext uri="{FF2B5EF4-FFF2-40B4-BE49-F238E27FC236}">
                <a16:creationId xmlns:a16="http://schemas.microsoft.com/office/drawing/2014/main" id="{DC89E94A-E231-276B-637A-1192BF1EAFFC}"/>
              </a:ext>
            </a:extLst>
          </p:cNvPr>
          <p:cNvSpPr txBox="1">
            <a:spLocks/>
          </p:cNvSpPr>
          <p:nvPr/>
        </p:nvSpPr>
        <p:spPr>
          <a:xfrm>
            <a:off x="5563383" y="5716503"/>
            <a:ext cx="2920881" cy="1392791"/>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t>Do we have access to Analytics?</a:t>
            </a:r>
          </a:p>
        </p:txBody>
      </p:sp>
      <p:sp>
        <p:nvSpPr>
          <p:cNvPr id="10" name="Rectangle: Rounded Corners 9">
            <a:extLst>
              <a:ext uri="{FF2B5EF4-FFF2-40B4-BE49-F238E27FC236}">
                <a16:creationId xmlns:a16="http://schemas.microsoft.com/office/drawing/2014/main" id="{A00C9AD9-5215-FF9D-5D67-81CA627B5ACA}"/>
              </a:ext>
            </a:extLst>
          </p:cNvPr>
          <p:cNvSpPr/>
          <p:nvPr/>
        </p:nvSpPr>
        <p:spPr>
          <a:xfrm>
            <a:off x="2365663" y="7284026"/>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D27AD17D-2FE5-7E4D-6E43-7C9F4ABC2474}"/>
              </a:ext>
            </a:extLst>
          </p:cNvPr>
          <p:cNvSpPr/>
          <p:nvPr/>
        </p:nvSpPr>
        <p:spPr>
          <a:xfrm>
            <a:off x="6279572" y="7284026"/>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sc_bool">
            <a:extLst>
              <a:ext uri="{FF2B5EF4-FFF2-40B4-BE49-F238E27FC236}">
                <a16:creationId xmlns:a16="http://schemas.microsoft.com/office/drawing/2014/main" id="{16CDFBEC-BBEA-D91E-2A4D-88FE9C87BB8A}"/>
              </a:ext>
            </a:extLst>
          </p:cNvPr>
          <p:cNvSpPr txBox="1">
            <a:spLocks/>
          </p:cNvSpPr>
          <p:nvPr/>
        </p:nvSpPr>
        <p:spPr>
          <a:xfrm>
            <a:off x="2688564" y="7292457"/>
            <a:ext cx="860018" cy="68274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solidFill>
                  <a:schemeClr val="bg1"/>
                </a:solidFill>
              </a:rPr>
              <a:t>Yes</a:t>
            </a:r>
            <a:endParaRPr lang="en-US" dirty="0">
              <a:solidFill>
                <a:schemeClr val="bg1"/>
              </a:solidFill>
            </a:endParaRPr>
          </a:p>
        </p:txBody>
      </p:sp>
      <p:sp>
        <p:nvSpPr>
          <p:cNvPr id="14" name="ga_bool">
            <a:extLst>
              <a:ext uri="{FF2B5EF4-FFF2-40B4-BE49-F238E27FC236}">
                <a16:creationId xmlns:a16="http://schemas.microsoft.com/office/drawing/2014/main" id="{AD7F3793-62BB-22C3-2CC9-340D891526F4}"/>
              </a:ext>
            </a:extLst>
          </p:cNvPr>
          <p:cNvSpPr txBox="1">
            <a:spLocks/>
          </p:cNvSpPr>
          <p:nvPr/>
        </p:nvSpPr>
        <p:spPr>
          <a:xfrm>
            <a:off x="6602473" y="7292457"/>
            <a:ext cx="860018" cy="68274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a:solidFill>
                  <a:schemeClr val="bg1"/>
                </a:solidFill>
              </a:rPr>
              <a:t>Yes</a:t>
            </a:r>
            <a:endParaRPr lang="en-US"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p24"/>
          <p:cNvSpPr txBox="1">
            <a:spLocks noGrp="1"/>
          </p:cNvSpPr>
          <p:nvPr>
            <p:ph type="subTitle" idx="1"/>
          </p:nvPr>
        </p:nvSpPr>
        <p:spPr>
          <a:xfrm>
            <a:off x="1029482" y="2018559"/>
            <a:ext cx="9796145" cy="2460301"/>
          </a:xfrm>
          <a:prstGeom prst="rect">
            <a:avLst/>
          </a:prstGeom>
        </p:spPr>
        <p:txBody>
          <a:bodyPr spcFirstLastPara="1" wrap="square" lIns="182850" tIns="182850" rIns="182850" bIns="182850" anchor="t" anchorCtr="0">
            <a:noAutofit/>
          </a:bodyPr>
          <a:lstStyle/>
          <a:p>
            <a:pPr marL="0" indent="0">
              <a:spcAft>
                <a:spcPts val="3200"/>
              </a:spcAft>
            </a:pPr>
            <a:r>
              <a:rPr lang="en-US" sz="4400"/>
              <a:t>Google recommends a "mobile first" mentality when it comes to website optimization.</a:t>
            </a:r>
          </a:p>
        </p:txBody>
      </p:sp>
      <p:pic>
        <p:nvPicPr>
          <p:cNvPr id="2" name="Picture 2" descr="Graphical user interface, application&#10;&#10;Description automatically generated">
            <a:extLst>
              <a:ext uri="{FF2B5EF4-FFF2-40B4-BE49-F238E27FC236}">
                <a16:creationId xmlns:a16="http://schemas.microsoft.com/office/drawing/2014/main" id="{5C987926-72E1-3996-B90B-FED143F02C7E}"/>
              </a:ext>
            </a:extLst>
          </p:cNvPr>
          <p:cNvPicPr>
            <a:picLocks noChangeAspect="1"/>
          </p:cNvPicPr>
          <p:nvPr/>
        </p:nvPicPr>
        <p:blipFill>
          <a:blip r:embed="rId3"/>
          <a:stretch>
            <a:fillRect/>
          </a:stretch>
        </p:blipFill>
        <p:spPr>
          <a:xfrm>
            <a:off x="12322994" y="1267692"/>
            <a:ext cx="4344645" cy="8167254"/>
          </a:xfrm>
          <a:prstGeom prst="rect">
            <a:avLst/>
          </a:prstGeom>
        </p:spPr>
      </p:pic>
      <p:sp>
        <p:nvSpPr>
          <p:cNvPr id="4" name="Google Shape;233;p31">
            <a:extLst>
              <a:ext uri="{FF2B5EF4-FFF2-40B4-BE49-F238E27FC236}">
                <a16:creationId xmlns:a16="http://schemas.microsoft.com/office/drawing/2014/main" id="{19C5194C-0F9D-0377-C555-57AD5DF04156}"/>
              </a:ext>
            </a:extLst>
          </p:cNvPr>
          <p:cNvSpPr txBox="1">
            <a:spLocks/>
          </p:cNvSpPr>
          <p:nvPr/>
        </p:nvSpPr>
        <p:spPr>
          <a:xfrm>
            <a:off x="1030128" y="5359878"/>
            <a:ext cx="9787065" cy="1591501"/>
          </a:xfrm>
          <a:prstGeom prst="rect">
            <a:avLst/>
          </a:prstGeom>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None/>
            </a:pPr>
            <a:r>
              <a:rPr lang="en-US" sz="2000" b="0" i="0" u="none" strike="noStrike" cap="none" dirty="0">
                <a:solidFill>
                  <a:schemeClr val="lt2"/>
                </a:solidFill>
                <a:latin typeface="Arial"/>
                <a:ea typeface="Arial"/>
                <a:cs typeface="Arial"/>
                <a:sym typeface="Arial"/>
              </a:rPr>
              <a:t>Google predominantly uses the mobile version of the content for indexing and ranking. We always check to ensure your site’s mobile version properly represents your desktop version. </a:t>
            </a:r>
            <a:endParaRPr lang="en-US" sz="2000" dirty="0"/>
          </a:p>
        </p:txBody>
      </p:sp>
    </p:spTree>
    <p:extLst>
      <p:ext uri="{BB962C8B-B14F-4D97-AF65-F5344CB8AC3E}">
        <p14:creationId xmlns:p14="http://schemas.microsoft.com/office/powerpoint/2010/main" val="268479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2"/>
          <p:cNvSpPr txBox="1">
            <a:spLocks noGrp="1"/>
          </p:cNvSpPr>
          <p:nvPr>
            <p:ph type="title"/>
          </p:nvPr>
        </p:nvSpPr>
        <p:spPr>
          <a:xfrm>
            <a:off x="623400" y="737650"/>
            <a:ext cx="8172000" cy="1145400"/>
          </a:xfrm>
          <a:prstGeom prst="rect">
            <a:avLst/>
          </a:prstGeom>
        </p:spPr>
        <p:txBody>
          <a:bodyPr spcFirstLastPara="1" wrap="square" lIns="182850" tIns="182850" rIns="182850" bIns="182850" anchor="ctr" anchorCtr="0">
            <a:normAutofit fontScale="90000"/>
          </a:bodyPr>
          <a:lstStyle/>
          <a:p>
            <a:r>
              <a:rPr lang="en" b="1" dirty="0"/>
              <a:t>Google Search Console</a:t>
            </a:r>
          </a:p>
        </p:txBody>
      </p:sp>
      <p:sp>
        <p:nvSpPr>
          <p:cNvPr id="239" name="Google Shape;239;p32"/>
          <p:cNvSpPr txBox="1">
            <a:spLocks noGrp="1"/>
          </p:cNvSpPr>
          <p:nvPr>
            <p:ph type="body" idx="2"/>
          </p:nvPr>
        </p:nvSpPr>
        <p:spPr>
          <a:xfrm>
            <a:off x="817922" y="5480356"/>
            <a:ext cx="7813200" cy="3846094"/>
          </a:xfrm>
          <a:prstGeom prst="rect">
            <a:avLst/>
          </a:prstGeom>
        </p:spPr>
        <p:txBody>
          <a:bodyPr spcFirstLastPara="1" wrap="square" lIns="182850" tIns="182850" rIns="182850" bIns="182850" anchor="t" anchorCtr="0">
            <a:noAutofit/>
          </a:bodyPr>
          <a:lstStyle/>
          <a:p>
            <a:pPr marL="0" indent="0">
              <a:buNone/>
            </a:pPr>
            <a:r>
              <a:rPr lang="en" sz="3200" dirty="0"/>
              <a:t>We use Google Search Console to look for pages with mobile-friendly issues.</a:t>
            </a:r>
          </a:p>
          <a:p>
            <a:pPr marL="0" indent="0">
              <a:buNone/>
            </a:pPr>
            <a:endParaRPr lang="en" sz="3200" dirty="0"/>
          </a:p>
          <a:p>
            <a:pPr marL="0" indent="0">
              <a:buNone/>
            </a:pPr>
            <a:r>
              <a:rPr lang="en" sz="3200" dirty="0"/>
              <a:t>With Google’s mobile-first approach to indexing, it is important that your visitors can easily view your entire site on their mobile devices.</a:t>
            </a:r>
          </a:p>
        </p:txBody>
      </p:sp>
      <p:sp>
        <p:nvSpPr>
          <p:cNvPr id="241" name="Google Shape;241;p32"/>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9</a:t>
            </a:fld>
            <a:endParaRPr/>
          </a:p>
        </p:txBody>
      </p:sp>
      <p:pic>
        <p:nvPicPr>
          <p:cNvPr id="242" name="Google Shape;242;p32"/>
          <p:cNvPicPr preferRelativeResize="0"/>
          <p:nvPr/>
        </p:nvPicPr>
        <p:blipFill>
          <a:blip r:embed="rId3">
            <a:alphaModFix/>
          </a:blip>
          <a:stretch>
            <a:fillRect/>
          </a:stretch>
        </p:blipFill>
        <p:spPr>
          <a:xfrm>
            <a:off x="142069" y="9554900"/>
            <a:ext cx="2477400" cy="558750"/>
          </a:xfrm>
          <a:prstGeom prst="rect">
            <a:avLst/>
          </a:prstGeom>
          <a:noFill/>
          <a:ln>
            <a:noFill/>
          </a:ln>
        </p:spPr>
      </p:pic>
      <p:pic>
        <p:nvPicPr>
          <p:cNvPr id="2" name="Picture 2" descr="Text&#10;&#10;Description automatically generated">
            <a:extLst>
              <a:ext uri="{FF2B5EF4-FFF2-40B4-BE49-F238E27FC236}">
                <a16:creationId xmlns:a16="http://schemas.microsoft.com/office/drawing/2014/main" id="{85E42F2A-C2CB-AF83-2AF5-4182D7757717}"/>
              </a:ext>
            </a:extLst>
          </p:cNvPr>
          <p:cNvPicPr>
            <a:picLocks noChangeAspect="1"/>
          </p:cNvPicPr>
          <p:nvPr/>
        </p:nvPicPr>
        <p:blipFill>
          <a:blip r:embed="rId4"/>
          <a:stretch>
            <a:fillRect/>
          </a:stretch>
        </p:blipFill>
        <p:spPr>
          <a:xfrm>
            <a:off x="10162309" y="5678447"/>
            <a:ext cx="7003473" cy="4160197"/>
          </a:xfrm>
          <a:prstGeom prst="rect">
            <a:avLst/>
          </a:prstGeom>
        </p:spPr>
      </p:pic>
      <p:sp>
        <p:nvSpPr>
          <p:cNvPr id="6" name="Rectangle: Rounded Corners 5">
            <a:extLst>
              <a:ext uri="{FF2B5EF4-FFF2-40B4-BE49-F238E27FC236}">
                <a16:creationId xmlns:a16="http://schemas.microsoft.com/office/drawing/2014/main" id="{3149A947-1B9D-5B25-F7F3-7128120CBBF4}"/>
              </a:ext>
            </a:extLst>
          </p:cNvPr>
          <p:cNvSpPr/>
          <p:nvPr/>
        </p:nvSpPr>
        <p:spPr>
          <a:xfrm>
            <a:off x="10542008" y="1307630"/>
            <a:ext cx="6248616" cy="325906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Google Shape;218;p29">
            <a:extLst>
              <a:ext uri="{FF2B5EF4-FFF2-40B4-BE49-F238E27FC236}">
                <a16:creationId xmlns:a16="http://schemas.microsoft.com/office/drawing/2014/main" id="{C3C79868-6193-E99D-55B9-0B5C694E230F}"/>
              </a:ext>
            </a:extLst>
          </p:cNvPr>
          <p:cNvSpPr txBox="1">
            <a:spLocks/>
          </p:cNvSpPr>
          <p:nvPr/>
        </p:nvSpPr>
        <p:spPr>
          <a:xfrm>
            <a:off x="10828650" y="1646188"/>
            <a:ext cx="5657153" cy="49224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0" name="sc_mob_usability_analyst_notes">
            <a:extLst>
              <a:ext uri="{FF2B5EF4-FFF2-40B4-BE49-F238E27FC236}">
                <a16:creationId xmlns:a16="http://schemas.microsoft.com/office/drawing/2014/main" id="{445B1967-07E1-7173-5109-CEC91ABE7513}"/>
              </a:ext>
            </a:extLst>
          </p:cNvPr>
          <p:cNvSpPr txBox="1">
            <a:spLocks/>
          </p:cNvSpPr>
          <p:nvPr/>
        </p:nvSpPr>
        <p:spPr>
          <a:xfrm>
            <a:off x="10982409" y="2433808"/>
            <a:ext cx="5503394" cy="773195"/>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Your site is mobile-friendly.</a:t>
            </a:r>
          </a:p>
          <a:p>
            <a:pPr algn="ctr"/>
            <a:endParaRPr lang="en" sz="1600" dirty="0">
              <a:solidFill>
                <a:schemeClr val="bg1"/>
              </a:solidFill>
            </a:endParaRPr>
          </a:p>
        </p:txBody>
      </p:sp>
      <p:sp>
        <p:nvSpPr>
          <p:cNvPr id="3" name="Google Shape;238;p32">
            <a:extLst>
              <a:ext uri="{FF2B5EF4-FFF2-40B4-BE49-F238E27FC236}">
                <a16:creationId xmlns:a16="http://schemas.microsoft.com/office/drawing/2014/main" id="{EED74AD1-A6AE-27A8-4831-35D1D856E841}"/>
              </a:ext>
            </a:extLst>
          </p:cNvPr>
          <p:cNvSpPr txBox="1">
            <a:spLocks/>
          </p:cNvSpPr>
          <p:nvPr/>
        </p:nvSpPr>
        <p:spPr>
          <a:xfrm>
            <a:off x="743313" y="1922126"/>
            <a:ext cx="6248616" cy="547647"/>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9pPr>
          </a:lstStyle>
          <a:p>
            <a:pPr marL="0" indent="0">
              <a:buNone/>
            </a:pPr>
            <a:r>
              <a:rPr lang="en" sz="3200" dirty="0"/>
              <a:t>Site-Wide Mobile Usability</a:t>
            </a:r>
          </a:p>
        </p:txBody>
      </p:sp>
      <p:sp>
        <p:nvSpPr>
          <p:cNvPr id="9" name="sc_mob_link">
            <a:extLst>
              <a:ext uri="{FF2B5EF4-FFF2-40B4-BE49-F238E27FC236}">
                <a16:creationId xmlns:a16="http://schemas.microsoft.com/office/drawing/2014/main" id="{E3C9B6AD-160D-21F3-9F88-DC9B5C7C70F9}"/>
              </a:ext>
            </a:extLst>
          </p:cNvPr>
          <p:cNvSpPr txBox="1">
            <a:spLocks/>
          </p:cNvSpPr>
          <p:nvPr/>
        </p:nvSpPr>
        <p:spPr>
          <a:xfrm>
            <a:off x="10982409" y="3478287"/>
            <a:ext cx="5503394" cy="542620"/>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Link and anchor text to SC Mobile Usability export.</a:t>
            </a:r>
          </a:p>
          <a:p>
            <a:pPr algn="ctr"/>
            <a:endParaRPr lang="en" sz="1600" dirty="0">
              <a:solidFill>
                <a:schemeClr val="bg1"/>
              </a:solidFill>
            </a:endParaRPr>
          </a:p>
        </p:txBody>
      </p:sp>
      <p:grpSp>
        <p:nvGrpSpPr>
          <p:cNvPr id="14" name="Group 13">
            <a:extLst>
              <a:ext uri="{FF2B5EF4-FFF2-40B4-BE49-F238E27FC236}">
                <a16:creationId xmlns:a16="http://schemas.microsoft.com/office/drawing/2014/main" id="{5A074D93-8976-B878-E195-3D0BCA6C0A5C}"/>
              </a:ext>
            </a:extLst>
          </p:cNvPr>
          <p:cNvGrpSpPr/>
          <p:nvPr/>
        </p:nvGrpSpPr>
        <p:grpSpPr>
          <a:xfrm>
            <a:off x="2423520" y="2754083"/>
            <a:ext cx="4571760" cy="2389417"/>
            <a:chOff x="10215424" y="4603996"/>
            <a:chExt cx="4571760" cy="2389417"/>
          </a:xfrm>
        </p:grpSpPr>
        <p:sp>
          <p:nvSpPr>
            <p:cNvPr id="15" name="Google Shape;218;p29">
              <a:extLst>
                <a:ext uri="{FF2B5EF4-FFF2-40B4-BE49-F238E27FC236}">
                  <a16:creationId xmlns:a16="http://schemas.microsoft.com/office/drawing/2014/main" id="{A8D6D74C-A56F-B2AD-8849-EAABBACAB22F}"/>
                </a:ext>
              </a:extLst>
            </p:cNvPr>
            <p:cNvSpPr txBox="1">
              <a:spLocks/>
            </p:cNvSpPr>
            <p:nvPr/>
          </p:nvSpPr>
          <p:spPr>
            <a:xfrm>
              <a:off x="10215424" y="4603996"/>
              <a:ext cx="4571760" cy="1283719"/>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US" sz="3600" b="1" dirty="0"/>
                <a:t>Mobile Usability Issues</a:t>
              </a:r>
              <a:endParaRPr lang="en" sz="3600" dirty="0"/>
            </a:p>
          </p:txBody>
        </p:sp>
        <p:sp>
          <p:nvSpPr>
            <p:cNvPr id="16" name="Rectangle: Rounded Corners 15">
              <a:extLst>
                <a:ext uri="{FF2B5EF4-FFF2-40B4-BE49-F238E27FC236}">
                  <a16:creationId xmlns:a16="http://schemas.microsoft.com/office/drawing/2014/main" id="{0B280F4D-9F04-C1A6-0087-B5D1D75FDE5E}"/>
                </a:ext>
              </a:extLst>
            </p:cNvPr>
            <p:cNvSpPr/>
            <p:nvPr/>
          </p:nvSpPr>
          <p:spPr>
            <a:xfrm>
              <a:off x="11267329" y="5848014"/>
              <a:ext cx="2498196" cy="114539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mobile_usability_issues">
              <a:extLst>
                <a:ext uri="{FF2B5EF4-FFF2-40B4-BE49-F238E27FC236}">
                  <a16:creationId xmlns:a16="http://schemas.microsoft.com/office/drawing/2014/main" id="{5E422540-6063-46EB-579D-2FD020B4E706}"/>
                </a:ext>
              </a:extLst>
            </p:cNvPr>
            <p:cNvSpPr txBox="1">
              <a:spLocks/>
            </p:cNvSpPr>
            <p:nvPr/>
          </p:nvSpPr>
          <p:spPr>
            <a:xfrm>
              <a:off x="11951002" y="6172025"/>
              <a:ext cx="1130849" cy="489164"/>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4800" b="1" dirty="0">
                  <a:solidFill>
                    <a:schemeClr val="bg1"/>
                  </a:solidFill>
                </a:rPr>
                <a:t>00</a:t>
              </a:r>
              <a:endParaRPr lang="en-US" sz="4800" dirty="0">
                <a:solidFill>
                  <a:schemeClr val="bg1"/>
                </a:solidFill>
              </a:endParaRPr>
            </a:p>
          </p:txBody>
        </p:sp>
      </p:grpSp>
    </p:spTree>
  </p:cSld>
  <p:clrMapOvr>
    <a:masterClrMapping/>
  </p:clrMapOvr>
</p:sld>
</file>

<file path=ppt/theme/theme1.xml><?xml version="1.0" encoding="utf-8"?>
<a:theme xmlns:a="http://schemas.openxmlformats.org/drawingml/2006/main" name="Template_ModernMainsail">
  <a:themeElements>
    <a:clrScheme name="Simple Light">
      <a:dk1>
        <a:srgbClr val="003463"/>
      </a:dk1>
      <a:lt1>
        <a:srgbClr val="FFFFFF"/>
      </a:lt1>
      <a:dk2>
        <a:srgbClr val="5C7894"/>
      </a:dk2>
      <a:lt2>
        <a:srgbClr val="EAEDF0"/>
      </a:lt2>
      <a:accent1>
        <a:srgbClr val="3076E5"/>
      </a:accent1>
      <a:accent2>
        <a:srgbClr val="45C2B1"/>
      </a:accent2>
      <a:accent3>
        <a:srgbClr val="FFBE24"/>
      </a:accent3>
      <a:accent4>
        <a:srgbClr val="CFD5DC"/>
      </a:accent4>
      <a:accent5>
        <a:srgbClr val="00BF6F"/>
      </a:accent5>
      <a:accent6>
        <a:srgbClr val="8A2BE1"/>
      </a:accent6>
      <a:hlink>
        <a:srgbClr val="1458C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3bae4c56-63a4-4240-8d8c-fa0e1dcdf14c">
      <Terms xmlns="http://schemas.microsoft.com/office/infopath/2007/PartnerControls"/>
    </lcf76f155ced4ddcb4097134ff3c332f>
    <TaxCatchAll xmlns="899522e6-8262-4d5a-b94c-caa1cb4e592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F42CB86DD2FB643A57982D398014C60" ma:contentTypeVersion="14" ma:contentTypeDescription="Create a new document." ma:contentTypeScope="" ma:versionID="d46541343286b8f80b6a446da304764c">
  <xsd:schema xmlns:xsd="http://www.w3.org/2001/XMLSchema" xmlns:xs="http://www.w3.org/2001/XMLSchema" xmlns:p="http://schemas.microsoft.com/office/2006/metadata/properties" xmlns:ns2="3bae4c56-63a4-4240-8d8c-fa0e1dcdf14c" xmlns:ns3="899522e6-8262-4d5a-b94c-caa1cb4e5922" targetNamespace="http://schemas.microsoft.com/office/2006/metadata/properties" ma:root="true" ma:fieldsID="4627c1c30c555ef5e8c0fa4a5ede3b5a" ns2:_="" ns3:_="">
    <xsd:import namespace="3bae4c56-63a4-4240-8d8c-fa0e1dcdf14c"/>
    <xsd:import namespace="899522e6-8262-4d5a-b94c-caa1cb4e592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DateTaken" minOccurs="0"/>
                <xsd:element ref="ns2:MediaLengthInSecond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ae4c56-63a4-4240-8d8c-fa0e1dcdf1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ebbd305e-ec7e-4a76-8358-cc6a3689432f" ma:termSetId="09814cd3-568e-fe90-9814-8d621ff8fb84" ma:anchorId="fba54fb3-c3e1-fe81-a776-ca4b69148c4d" ma:open="true" ma:isKeyword="false">
      <xsd:complexType>
        <xsd:sequence>
          <xsd:element ref="pc:Terms" minOccurs="0" maxOccurs="1"/>
        </xsd:sequence>
      </xsd:complex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99522e6-8262-4d5a-b94c-caa1cb4e592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53ea452e-ad6a-41eb-88b7-9abc9e42a51c}" ma:internalName="TaxCatchAll" ma:showField="CatchAllData" ma:web="899522e6-8262-4d5a-b94c-caa1cb4e592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77CE76-9E02-4EA5-8E96-3BB24DF18416}">
  <ds:schemaRefs>
    <ds:schemaRef ds:uri="http://schemas.microsoft.com/office/infopath/2007/PartnerControls"/>
    <ds:schemaRef ds:uri="http://purl.org/dc/dcmitype/"/>
    <ds:schemaRef ds:uri="http://schemas.openxmlformats.org/package/2006/metadata/core-properties"/>
    <ds:schemaRef ds:uri="http://purl.org/dc/elements/1.1/"/>
    <ds:schemaRef ds:uri="http://purl.org/dc/terms/"/>
    <ds:schemaRef ds:uri="http://schemas.microsoft.com/office/2006/documentManagement/types"/>
    <ds:schemaRef ds:uri="3bae4c56-63a4-4240-8d8c-fa0e1dcdf14c"/>
    <ds:schemaRef ds:uri="899522e6-8262-4d5a-b94c-caa1cb4e5922"/>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EFF7E9DD-921E-4844-B376-F49B2A54C95D}">
  <ds:schemaRefs>
    <ds:schemaRef ds:uri="http://schemas.microsoft.com/sharepoint/v3/contenttype/forms"/>
  </ds:schemaRefs>
</ds:datastoreItem>
</file>

<file path=customXml/itemProps3.xml><?xml version="1.0" encoding="utf-8"?>
<ds:datastoreItem xmlns:ds="http://schemas.openxmlformats.org/officeDocument/2006/customXml" ds:itemID="{D24E767D-FE5D-41C1-9EA7-AB019C78B2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bae4c56-63a4-4240-8d8c-fa0e1dcdf14c"/>
    <ds:schemaRef ds:uri="899522e6-8262-4d5a-b94c-caa1cb4e59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1465</TotalTime>
  <Words>4036</Words>
  <Application>Microsoft Office PowerPoint</Application>
  <PresentationFormat>Custom</PresentationFormat>
  <Paragraphs>376</Paragraphs>
  <Slides>31</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Nunito Sans</vt:lpstr>
      <vt:lpstr>Muli Light</vt:lpstr>
      <vt:lpstr>Muli Black</vt:lpstr>
      <vt:lpstr>Muli ExtraBold</vt:lpstr>
      <vt:lpstr>Muli</vt:lpstr>
      <vt:lpstr>Arial,Sans-Serif</vt:lpstr>
      <vt:lpstr>Arial</vt:lpstr>
      <vt:lpstr>Courier New</vt:lpstr>
      <vt:lpstr>Template_ModernMainsail</vt:lpstr>
      <vt:lpstr>SEO TECHNICAL AUDIT</vt:lpstr>
      <vt:lpstr>PowerPoint Presentation</vt:lpstr>
      <vt:lpstr>Why do we perform SEO audits?</vt:lpstr>
      <vt:lpstr>PowerPoint Presentation</vt:lpstr>
      <vt:lpstr>Keywords: Why They Matter</vt:lpstr>
      <vt:lpstr>Search Console and Analytics</vt:lpstr>
      <vt:lpstr>Google Analytics &amp; Search Console </vt:lpstr>
      <vt:lpstr>PowerPoint Presentation</vt:lpstr>
      <vt:lpstr>Google Search Console</vt:lpstr>
      <vt:lpstr>Search Console: Do you have an XML sitemap?</vt:lpstr>
      <vt:lpstr>Robots.txt</vt:lpstr>
      <vt:lpstr>Search Console: Structured Data</vt:lpstr>
      <vt:lpstr>On-Page SEO</vt:lpstr>
      <vt:lpstr>On-Page SEO: How are your page titles?</vt:lpstr>
      <vt:lpstr>On-Page SEO: How are your meta descriptions?</vt:lpstr>
      <vt:lpstr>On-Page SEO: How are your H1s?</vt:lpstr>
      <vt:lpstr>On-Page SEO: Site Content and Overall Experience</vt:lpstr>
      <vt:lpstr>On-Page SEO: Internal and External Duplicate Content</vt:lpstr>
      <vt:lpstr>PowerPoint Presentation</vt:lpstr>
      <vt:lpstr>On-Page SEO: Does Your Site Have a Blog?</vt:lpstr>
      <vt:lpstr>On-Page SEO: Image ALT-Text</vt:lpstr>
      <vt:lpstr> Technical SEO</vt:lpstr>
      <vt:lpstr>Technical SEO: 404 Errors</vt:lpstr>
      <vt:lpstr>Technical SEO: Canonicals</vt:lpstr>
      <vt:lpstr>Technical SEO: Redirects</vt:lpstr>
      <vt:lpstr>PowerPoint Presentation</vt:lpstr>
      <vt:lpstr>Technical SEO: Page Speed </vt:lpstr>
      <vt:lpstr>Off-Page SEO</vt:lpstr>
      <vt:lpstr>Off-Page SEO: Authority Score and Linking Domains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Julie Zysk</dc:creator>
  <cp:lastModifiedBy>Jacob Applehans</cp:lastModifiedBy>
  <cp:revision>65</cp:revision>
  <dcterms:modified xsi:type="dcterms:W3CDTF">2023-12-14T00:43:31Z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0x0101006F42CB86DD2FB643A57982D398014C60</vt:lpwstr>
  </property>
  <property fmtid="{D5CDD505-2E9C-101B-9397-08002B2CF9AE}" pid="3" name="Order">
    <vt:r8>78500</vt:r8>
  </property>
  <property fmtid="{D5CDD505-2E9C-101B-9397-08002B2CF9AE}" pid="4" name="TriggerFlowInfo">
    <vt:lpwstr/>
  </property>
  <property fmtid="{D5CDD505-2E9C-101B-9397-08002B2CF9AE}" pid="5" name="ComplianceAssetId">
    <vt:lpwstr/>
  </property>
  <property fmtid="{D5CDD505-2E9C-101B-9397-08002B2CF9AE}" pid="6" name="_ExtendedDescription">
    <vt:lpwstr/>
  </property>
  <property fmtid="{D5CDD505-2E9C-101B-9397-08002B2CF9AE}" pid="7" name="MediaServiceImageTags">
    <vt:lpwstr/>
  </property>
</Properties>
</file>