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5d8d3e1e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5d8d3e1e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d8d3e1e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5d8d3e1e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d8d3e1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d8d3e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d8d3e1e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d8d3e1e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d8d3e1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d8d3e1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d8d3e1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d8d3e1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d8d3e1e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d8d3e1e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d8d3e1e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5d8d3e1e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5d8d3e1e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5d8d3e1e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d8d3e1e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5d8d3e1e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Store Analysis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Za Warudo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137350"/>
            <a:ext cx="8520600" cy="14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number of reviews an app receives affect its rating?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351" y="1301375"/>
            <a:ext cx="5893751" cy="3677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311700" y="1871500"/>
            <a:ext cx="2662800" cy="23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Bell-shape.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Convergence pattern: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Toward 4.5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Weak linear correlation.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174500"/>
            <a:ext cx="8520600" cy="12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the sentiment analysis dataset be useful for the prediction of app ratings?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775" y="1349100"/>
            <a:ext cx="5479528" cy="341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260275" y="1616450"/>
            <a:ext cx="26277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Engineered 2 new columns: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Sum of Review Sentiments.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Review Sentiments  Weighted by Subjectivity.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Stronger linear correlations than any original attribute: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0.269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0.251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Contribution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Maqarios: Data Loading, Data Cleaning, Visualizations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Reda: Data Cleaning, Visualizations,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Omar: Exploratory Data Analysis, Feature Engineering, Code Commentary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Ahmed: Feature Engineering, Transformations, Final Pipeline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555600"/>
            <a:ext cx="4174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Processing: Data Pipeline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225" y="114425"/>
            <a:ext cx="3568099" cy="4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465800"/>
            <a:ext cx="41748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Processing Steps: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Extracting Numerical Data from Strings.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Made statistical analysis possible.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Removing Duplicate Entries.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Avoided statistical bias.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Outlier Detection and Removal.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Discovered that Tools Category has more installations than Communication.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Stratified Sampling.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Allowed us to represent all categories in both training and test data.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Ordinal Encoding and One-Hot Encoding.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Allowed us to apply ML regression models.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Most Interesting Questions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50550"/>
            <a:ext cx="8520600" cy="11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relationship between the category and size of an app?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4294967295" type="body"/>
          </p:nvPr>
        </p:nvSpPr>
        <p:spPr>
          <a:xfrm>
            <a:off x="311700" y="2131775"/>
            <a:ext cx="3158700" cy="18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Chi-Squared Test.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Strong dependence.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750" y="982800"/>
            <a:ext cx="5369300" cy="403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286075"/>
            <a:ext cx="85206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relationship between the category and number of installs of an app?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359425" y="1437700"/>
            <a:ext cx="83907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applied the chi-squared test and discovered a strong correlation between the two attributes.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59425" y="2854275"/>
            <a:ext cx="83907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Roboto"/>
                <a:ea typeface="Roboto"/>
                <a:cs typeface="Roboto"/>
                <a:sym typeface="Roboto"/>
              </a:rPr>
              <a:t>P-Value ≅ 0</a:t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775" y="1017800"/>
            <a:ext cx="5325535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311700" y="2007550"/>
            <a:ext cx="30366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Roboto"/>
                <a:ea typeface="Roboto"/>
                <a:cs typeface="Roboto"/>
                <a:sym typeface="Roboto"/>
              </a:rPr>
              <a:t>P-Value = 0.0</a:t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162100"/>
            <a:ext cx="8520600" cy="11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more installs mean more reviews?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99150"/>
            <a:ext cx="85206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Are there more free or paid apps in the dataset? Which apps are more popular?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311700" y="1866075"/>
            <a:ext cx="3543300" cy="28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 a simple database query: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Sampling by Category.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Avoiding Representational Bias.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625" y="1128224"/>
            <a:ext cx="5062699" cy="38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650" y="1170200"/>
            <a:ext cx="4699651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111550"/>
            <a:ext cx="85206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successfully predict the rating of an app using the other numerical attributes of the app?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260275" y="1847500"/>
            <a:ext cx="3470400" cy="2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Pearson’s Coefficient.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With Rating: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 in the range of ~0.01 and less.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Unexpected weak correlation between Size and Reviews.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Heatmap as a better visualization.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