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00DA15-FDC0-4C99-BD63-8BEB7537A4B8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BD6C2-34FD-4061-BD49-88473ECE7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00DA15-FDC0-4C99-BD63-8BEB7537A4B8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BD6C2-34FD-4061-BD49-88473ECE7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00DA15-FDC0-4C99-BD63-8BEB7537A4B8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BD6C2-34FD-4061-BD49-88473ECE7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00DA15-FDC0-4C99-BD63-8BEB7537A4B8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BD6C2-34FD-4061-BD49-88473ECE7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00DA15-FDC0-4C99-BD63-8BEB7537A4B8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BD6C2-34FD-4061-BD49-88473ECE7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00DA15-FDC0-4C99-BD63-8BEB7537A4B8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BD6C2-34FD-4061-BD49-88473ECE7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00DA15-FDC0-4C99-BD63-8BEB7537A4B8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BD6C2-34FD-4061-BD49-88473ECE7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00DA15-FDC0-4C99-BD63-8BEB7537A4B8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BD6C2-34FD-4061-BD49-88473ECE7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00DA15-FDC0-4C99-BD63-8BEB7537A4B8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BD6C2-34FD-4061-BD49-88473ECE7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00DA15-FDC0-4C99-BD63-8BEB7537A4B8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BD6C2-34FD-4061-BD49-88473ECE7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00DA15-FDC0-4C99-BD63-8BEB7537A4B8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BD6C2-34FD-4061-BD49-88473ECE7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B00DA15-FDC0-4C99-BD63-8BEB7537A4B8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FABD6C2-34FD-4061-BD49-88473ECE7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Foundit: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A Reddit Data Analyzer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638800"/>
            <a:ext cx="6400800" cy="1752600"/>
          </a:xfrm>
        </p:spPr>
        <p:txBody>
          <a:bodyPr/>
          <a:lstStyle/>
          <a:p>
            <a:pPr algn="ctr"/>
            <a:r>
              <a:rPr lang="en-US" dirty="0" smtClean="0"/>
              <a:t>Ryan Davis 	Ken Ford</a:t>
            </a:r>
          </a:p>
          <a:p>
            <a:pPr algn="ctr"/>
            <a:r>
              <a:rPr lang="en-US" dirty="0" smtClean="0"/>
              <a:t>Eugene Ho	 Luke </a:t>
            </a:r>
            <a:r>
              <a:rPr lang="en-US" dirty="0" err="1" smtClean="0"/>
              <a:t>Nyguen</a:t>
            </a:r>
            <a:endParaRPr lang="en-US" dirty="0"/>
          </a:p>
        </p:txBody>
      </p:sp>
      <p:pic>
        <p:nvPicPr>
          <p:cNvPr id="6146" name="Picture 2" descr="http://i.amz.mshcdn.com/cNWn9-L1QDiCPVgBbCj_MjxgTmk=/fit-in/850x850/http%3A%2F%2Fmashable.com%2Fwp-content%2Fgallery%2F10-social-media-mascots%2Freddit-masco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505200"/>
            <a:ext cx="5019162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183880" cy="10515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Tools Used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4114800" cy="4187952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Trello</a:t>
            </a:r>
            <a:endParaRPr lang="en-US" dirty="0" smtClean="0"/>
          </a:p>
          <a:p>
            <a:pPr lvl="1"/>
            <a:r>
              <a:rPr lang="en-US" dirty="0" smtClean="0"/>
              <a:t>Project manager application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Slack</a:t>
            </a:r>
          </a:p>
          <a:p>
            <a:pPr lvl="1"/>
            <a:r>
              <a:rPr lang="en-US" dirty="0" smtClean="0"/>
              <a:t>Team collaboration and messaging tool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Code repository hosting site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err="1" smtClean="0"/>
              <a:t>Heroku</a:t>
            </a:r>
            <a:endParaRPr lang="en-US" dirty="0" smtClean="0"/>
          </a:p>
          <a:p>
            <a:pPr lvl="1"/>
            <a:r>
              <a:rPr lang="en-US" dirty="0" smtClean="0"/>
              <a:t>Web application service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PRAW</a:t>
            </a:r>
          </a:p>
          <a:p>
            <a:pPr lvl="1"/>
            <a:r>
              <a:rPr lang="en-US" dirty="0" smtClean="0"/>
              <a:t>Python Reddit API Wrapper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err="1" smtClean="0"/>
              <a:t>Matplotlib</a:t>
            </a:r>
            <a:r>
              <a:rPr lang="en-US" dirty="0" smtClean="0"/>
              <a:t>/mpld3</a:t>
            </a:r>
          </a:p>
          <a:p>
            <a:pPr lvl="1"/>
            <a:r>
              <a:rPr lang="en-US" dirty="0" smtClean="0"/>
              <a:t>Python graphing library</a:t>
            </a:r>
          </a:p>
          <a:p>
            <a:pPr lvl="1"/>
            <a:r>
              <a:rPr lang="en-US" dirty="0" smtClean="0"/>
              <a:t>Python-&gt;HTML library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err="1" smtClean="0"/>
              <a:t>Nltk</a:t>
            </a:r>
            <a:r>
              <a:rPr lang="en-US" dirty="0" smtClean="0"/>
              <a:t>, </a:t>
            </a:r>
            <a:r>
              <a:rPr lang="en-US" dirty="0" err="1" smtClean="0"/>
              <a:t>Django</a:t>
            </a:r>
            <a:r>
              <a:rPr lang="en-US" dirty="0" smtClean="0"/>
              <a:t>, </a:t>
            </a:r>
            <a:endParaRPr lang="en-US" dirty="0" smtClean="0"/>
          </a:p>
        </p:txBody>
      </p:sp>
      <p:sp>
        <p:nvSpPr>
          <p:cNvPr id="5126" name="AutoShape 6" descr="Image result for slack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8" name="AutoShape 8" descr="Image result for slack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0" name="Picture 10" descr="Image result for slack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371600"/>
            <a:ext cx="1950098" cy="838200"/>
          </a:xfrm>
          <a:prstGeom prst="rect">
            <a:avLst/>
          </a:prstGeom>
          <a:noFill/>
        </p:spPr>
      </p:pic>
      <p:sp>
        <p:nvSpPr>
          <p:cNvPr id="5132" name="AutoShape 12" descr="Image result for github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4" name="Picture 14" descr="Image result for github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2362200"/>
            <a:ext cx="1375037" cy="1143000"/>
          </a:xfrm>
          <a:prstGeom prst="rect">
            <a:avLst/>
          </a:prstGeom>
          <a:noFill/>
        </p:spPr>
      </p:pic>
      <p:pic>
        <p:nvPicPr>
          <p:cNvPr id="5136" name="Picture 16" descr="Image result for heroku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3581400"/>
            <a:ext cx="1981200" cy="990600"/>
          </a:xfrm>
          <a:prstGeom prst="rect">
            <a:avLst/>
          </a:prstGeom>
          <a:noFill/>
        </p:spPr>
      </p:pic>
      <p:pic>
        <p:nvPicPr>
          <p:cNvPr id="5140" name="Picture 20" descr="Image result for trello 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621323"/>
            <a:ext cx="1734633" cy="533400"/>
          </a:xfrm>
          <a:prstGeom prst="rect">
            <a:avLst/>
          </a:prstGeom>
          <a:noFill/>
        </p:spPr>
      </p:pic>
      <p:pic>
        <p:nvPicPr>
          <p:cNvPr id="5122" name="Picture 2" descr="https://www.python.org/static/opengraph-icon-200x200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2200" y="4876800"/>
            <a:ext cx="990600" cy="990600"/>
          </a:xfrm>
          <a:prstGeom prst="rect">
            <a:avLst/>
          </a:prstGeom>
          <a:noFill/>
        </p:spPr>
      </p:pic>
      <p:pic>
        <p:nvPicPr>
          <p:cNvPr id="5123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00200" y="1524000"/>
            <a:ext cx="336274" cy="322263"/>
          </a:xfrm>
          <a:prstGeom prst="rect">
            <a:avLst/>
          </a:prstGeom>
          <a:noFill/>
        </p:spPr>
      </p:pic>
      <p:pic>
        <p:nvPicPr>
          <p:cNvPr id="13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44926" y="2725737"/>
            <a:ext cx="336274" cy="322263"/>
          </a:xfrm>
          <a:prstGeom prst="rect">
            <a:avLst/>
          </a:prstGeom>
          <a:noFill/>
        </p:spPr>
      </p:pic>
      <p:pic>
        <p:nvPicPr>
          <p:cNvPr id="14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57400" y="2725737"/>
            <a:ext cx="336274" cy="322263"/>
          </a:xfrm>
          <a:prstGeom prst="rect">
            <a:avLst/>
          </a:prstGeom>
          <a:noFill/>
        </p:spPr>
      </p:pic>
      <p:pic>
        <p:nvPicPr>
          <p:cNvPr id="15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38400" y="2725737"/>
            <a:ext cx="336274" cy="322263"/>
          </a:xfrm>
          <a:prstGeom prst="rect">
            <a:avLst/>
          </a:prstGeom>
          <a:noFill/>
        </p:spPr>
      </p:pic>
      <p:pic>
        <p:nvPicPr>
          <p:cNvPr id="16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19400" y="2725737"/>
            <a:ext cx="336274" cy="322263"/>
          </a:xfrm>
          <a:prstGeom prst="rect">
            <a:avLst/>
          </a:prstGeom>
          <a:noFill/>
        </p:spPr>
      </p:pic>
      <p:pic>
        <p:nvPicPr>
          <p:cNvPr id="17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16526" y="2116137"/>
            <a:ext cx="336274" cy="322263"/>
          </a:xfrm>
          <a:prstGeom prst="rect">
            <a:avLst/>
          </a:prstGeom>
          <a:noFill/>
        </p:spPr>
      </p:pic>
      <p:pic>
        <p:nvPicPr>
          <p:cNvPr id="18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52600" y="3335337"/>
            <a:ext cx="336274" cy="322263"/>
          </a:xfrm>
          <a:prstGeom prst="rect">
            <a:avLst/>
          </a:prstGeom>
          <a:noFill/>
        </p:spPr>
      </p:pic>
      <p:pic>
        <p:nvPicPr>
          <p:cNvPr id="19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33600" y="3335337"/>
            <a:ext cx="336274" cy="322263"/>
          </a:xfrm>
          <a:prstGeom prst="rect">
            <a:avLst/>
          </a:prstGeom>
          <a:noFill/>
        </p:spPr>
      </p:pic>
      <p:pic>
        <p:nvPicPr>
          <p:cNvPr id="20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4600" y="3335337"/>
            <a:ext cx="336274" cy="322263"/>
          </a:xfrm>
          <a:prstGeom prst="rect">
            <a:avLst/>
          </a:prstGeom>
          <a:noFill/>
        </p:spPr>
      </p:pic>
      <p:pic>
        <p:nvPicPr>
          <p:cNvPr id="21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5600" y="3335337"/>
            <a:ext cx="336274" cy="322263"/>
          </a:xfrm>
          <a:prstGeom prst="rect">
            <a:avLst/>
          </a:prstGeom>
          <a:noFill/>
        </p:spPr>
      </p:pic>
      <p:pic>
        <p:nvPicPr>
          <p:cNvPr id="22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00200" y="3944937"/>
            <a:ext cx="336274" cy="322263"/>
          </a:xfrm>
          <a:prstGeom prst="rect">
            <a:avLst/>
          </a:prstGeom>
          <a:noFill/>
        </p:spPr>
      </p:pic>
      <p:pic>
        <p:nvPicPr>
          <p:cNvPr id="23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81200" y="3944937"/>
            <a:ext cx="336274" cy="322263"/>
          </a:xfrm>
          <a:prstGeom prst="rect">
            <a:avLst/>
          </a:prstGeom>
          <a:noFill/>
        </p:spPr>
      </p:pic>
      <p:pic>
        <p:nvPicPr>
          <p:cNvPr id="24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62200" y="3944937"/>
            <a:ext cx="336274" cy="322263"/>
          </a:xfrm>
          <a:prstGeom prst="rect">
            <a:avLst/>
          </a:prstGeom>
          <a:noFill/>
        </p:spPr>
      </p:pic>
      <p:pic>
        <p:nvPicPr>
          <p:cNvPr id="25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43200" y="3944937"/>
            <a:ext cx="336274" cy="322263"/>
          </a:xfrm>
          <a:prstGeom prst="rect">
            <a:avLst/>
          </a:prstGeom>
          <a:noFill/>
        </p:spPr>
      </p:pic>
      <p:pic>
        <p:nvPicPr>
          <p:cNvPr id="26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24200" y="3944937"/>
            <a:ext cx="336274" cy="322263"/>
          </a:xfrm>
          <a:prstGeom prst="rect">
            <a:avLst/>
          </a:prstGeom>
          <a:noFill/>
        </p:spPr>
      </p:pic>
      <p:pic>
        <p:nvPicPr>
          <p:cNvPr id="27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0" y="2116137"/>
            <a:ext cx="336274" cy="322263"/>
          </a:xfrm>
          <a:prstGeom prst="rect">
            <a:avLst/>
          </a:prstGeom>
          <a:noFill/>
        </p:spPr>
      </p:pic>
      <p:pic>
        <p:nvPicPr>
          <p:cNvPr id="28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73526" y="2116137"/>
            <a:ext cx="336274" cy="322263"/>
          </a:xfrm>
          <a:prstGeom prst="rect">
            <a:avLst/>
          </a:prstGeom>
          <a:noFill/>
        </p:spPr>
      </p:pic>
      <p:pic>
        <p:nvPicPr>
          <p:cNvPr id="29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54526" y="2116137"/>
            <a:ext cx="336274" cy="322263"/>
          </a:xfrm>
          <a:prstGeom prst="rect">
            <a:avLst/>
          </a:prstGeom>
          <a:noFill/>
        </p:spPr>
      </p:pic>
      <p:pic>
        <p:nvPicPr>
          <p:cNvPr id="30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35526" y="2116137"/>
            <a:ext cx="336274" cy="322263"/>
          </a:xfrm>
          <a:prstGeom prst="rect">
            <a:avLst/>
          </a:prstGeom>
          <a:noFill/>
        </p:spPr>
      </p:pic>
      <p:pic>
        <p:nvPicPr>
          <p:cNvPr id="31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35526" y="4495800"/>
            <a:ext cx="336274" cy="322263"/>
          </a:xfrm>
          <a:prstGeom prst="rect">
            <a:avLst/>
          </a:prstGeom>
          <a:noFill/>
        </p:spPr>
      </p:pic>
      <p:pic>
        <p:nvPicPr>
          <p:cNvPr id="32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16526" y="4495800"/>
            <a:ext cx="336274" cy="322263"/>
          </a:xfrm>
          <a:prstGeom prst="rect">
            <a:avLst/>
          </a:prstGeom>
          <a:noFill/>
        </p:spPr>
      </p:pic>
      <p:pic>
        <p:nvPicPr>
          <p:cNvPr id="33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97526" y="4495800"/>
            <a:ext cx="336274" cy="322263"/>
          </a:xfrm>
          <a:prstGeom prst="rect">
            <a:avLst/>
          </a:prstGeom>
          <a:noFill/>
        </p:spPr>
      </p:pic>
      <p:pic>
        <p:nvPicPr>
          <p:cNvPr id="34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0" y="4495800"/>
            <a:ext cx="336274" cy="3222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183880" cy="10515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Tools Used, cont.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183880" cy="4187952"/>
          </a:xfrm>
        </p:spPr>
        <p:txBody>
          <a:bodyPr/>
          <a:lstStyle/>
          <a:p>
            <a:r>
              <a:rPr lang="en-US" dirty="0" smtClean="0"/>
              <a:t>NLTK</a:t>
            </a:r>
          </a:p>
          <a:p>
            <a:pPr lvl="1"/>
            <a:r>
              <a:rPr lang="en-US" dirty="0" smtClean="0"/>
              <a:t>Python library used for language processing</a:t>
            </a:r>
          </a:p>
          <a:p>
            <a:r>
              <a:rPr lang="en-US" dirty="0" err="1" smtClean="0"/>
              <a:t>Django</a:t>
            </a:r>
            <a:endParaRPr lang="en-US" dirty="0" smtClean="0"/>
          </a:p>
          <a:p>
            <a:pPr lvl="1"/>
            <a:r>
              <a:rPr lang="en-US" dirty="0" smtClean="0"/>
              <a:t>Python framework used in conjunction with </a:t>
            </a:r>
            <a:r>
              <a:rPr lang="en-US" dirty="0" err="1" smtClean="0"/>
              <a:t>Heroku</a:t>
            </a:r>
            <a:endParaRPr lang="en-US" dirty="0" smtClean="0"/>
          </a:p>
          <a:p>
            <a:r>
              <a:rPr lang="en-US" dirty="0" err="1" smtClean="0"/>
              <a:t>Matplotlib</a:t>
            </a:r>
            <a:r>
              <a:rPr lang="en-US" dirty="0" smtClean="0"/>
              <a:t>/mpld3</a:t>
            </a:r>
          </a:p>
          <a:p>
            <a:pPr lvl="1"/>
            <a:r>
              <a:rPr lang="en-US" dirty="0" smtClean="0"/>
              <a:t>Python graphing library</a:t>
            </a:r>
          </a:p>
          <a:p>
            <a:pPr lvl="1"/>
            <a:r>
              <a:rPr lang="en-US" dirty="0" smtClean="0"/>
              <a:t>Python-&gt;HTML library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183880" cy="10515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Methods Used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183880" cy="4187952"/>
          </a:xfrm>
        </p:spPr>
        <p:txBody>
          <a:bodyPr/>
          <a:lstStyle/>
          <a:p>
            <a:r>
              <a:rPr lang="en-US" sz="2000" dirty="0" smtClean="0"/>
              <a:t>Waterfall (Early Project)</a:t>
            </a:r>
          </a:p>
          <a:p>
            <a:pPr lvl="1"/>
            <a:r>
              <a:rPr lang="en-US" sz="2000" dirty="0" smtClean="0"/>
              <a:t>Focus on finishing sequential steps in </a:t>
            </a:r>
            <a:r>
              <a:rPr lang="en-US" sz="2000" dirty="0" smtClean="0"/>
              <a:t>project</a:t>
            </a: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r>
              <a:rPr lang="en-US" sz="2000" dirty="0" smtClean="0"/>
              <a:t>Agile Development (Late Project)</a:t>
            </a:r>
          </a:p>
          <a:p>
            <a:pPr lvl="1"/>
            <a:r>
              <a:rPr lang="en-US" sz="2000" dirty="0" smtClean="0"/>
              <a:t>Focused on continuous testing and integration</a:t>
            </a:r>
          </a:p>
          <a:p>
            <a:pPr lvl="1">
              <a:buNone/>
            </a:pPr>
            <a:endParaRPr lang="en-US" sz="2000" dirty="0" smtClean="0"/>
          </a:p>
          <a:p>
            <a:r>
              <a:rPr lang="en-US" sz="2000" dirty="0" smtClean="0"/>
              <a:t>Pair-Programming</a:t>
            </a:r>
          </a:p>
          <a:p>
            <a:pPr lvl="1"/>
            <a:r>
              <a:rPr lang="en-US" sz="2000" dirty="0" smtClean="0"/>
              <a:t>Technique where two programmers work in conjunction at the same work station</a:t>
            </a:r>
          </a:p>
          <a:p>
            <a:endParaRPr lang="en-US" dirty="0"/>
          </a:p>
        </p:txBody>
      </p:sp>
      <p:pic>
        <p:nvPicPr>
          <p:cNvPr id="4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595437"/>
            <a:ext cx="482048" cy="461963"/>
          </a:xfrm>
          <a:prstGeom prst="rect">
            <a:avLst/>
          </a:prstGeom>
          <a:noFill/>
        </p:spPr>
      </p:pic>
      <p:pic>
        <p:nvPicPr>
          <p:cNvPr id="7" name="Picture 6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3352" y="1595437"/>
            <a:ext cx="482048" cy="461963"/>
          </a:xfrm>
          <a:prstGeom prst="rect">
            <a:avLst/>
          </a:prstGeom>
          <a:noFill/>
        </p:spPr>
      </p:pic>
      <p:pic>
        <p:nvPicPr>
          <p:cNvPr id="8" name="Picture 7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6752" y="1595437"/>
            <a:ext cx="482048" cy="461963"/>
          </a:xfrm>
          <a:prstGeom prst="rect">
            <a:avLst/>
          </a:prstGeom>
          <a:noFill/>
        </p:spPr>
      </p:pic>
      <p:pic>
        <p:nvPicPr>
          <p:cNvPr id="9" name="Picture 8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0152" y="1595437"/>
            <a:ext cx="482048" cy="461963"/>
          </a:xfrm>
          <a:prstGeom prst="rect">
            <a:avLst/>
          </a:prstGeom>
          <a:noFill/>
        </p:spPr>
      </p:pic>
      <p:pic>
        <p:nvPicPr>
          <p:cNvPr id="10" name="Picture 9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6752" y="2590800"/>
            <a:ext cx="482048" cy="461963"/>
          </a:xfrm>
          <a:prstGeom prst="rect">
            <a:avLst/>
          </a:prstGeom>
          <a:noFill/>
        </p:spPr>
      </p:pic>
      <p:pic>
        <p:nvPicPr>
          <p:cNvPr id="11" name="Picture 10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0152" y="2590800"/>
            <a:ext cx="482048" cy="461963"/>
          </a:xfrm>
          <a:prstGeom prst="rect">
            <a:avLst/>
          </a:prstGeom>
          <a:noFill/>
        </p:spPr>
      </p:pic>
      <p:pic>
        <p:nvPicPr>
          <p:cNvPr id="12" name="Picture 11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2590800"/>
            <a:ext cx="482048" cy="461963"/>
          </a:xfrm>
          <a:prstGeom prst="rect">
            <a:avLst/>
          </a:prstGeom>
          <a:noFill/>
        </p:spPr>
      </p:pic>
      <p:pic>
        <p:nvPicPr>
          <p:cNvPr id="13" name="Picture 12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2590800"/>
            <a:ext cx="482048" cy="461963"/>
          </a:xfrm>
          <a:prstGeom prst="rect">
            <a:avLst/>
          </a:prstGeom>
          <a:noFill/>
        </p:spPr>
      </p:pic>
      <p:pic>
        <p:nvPicPr>
          <p:cNvPr id="14" name="Picture 1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4152" y="2590800"/>
            <a:ext cx="482048" cy="461963"/>
          </a:xfrm>
          <a:prstGeom prst="rect">
            <a:avLst/>
          </a:prstGeom>
          <a:noFill/>
        </p:spPr>
      </p:pic>
      <p:pic>
        <p:nvPicPr>
          <p:cNvPr id="15" name="Picture 14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3648074"/>
            <a:ext cx="482048" cy="461963"/>
          </a:xfrm>
          <a:prstGeom prst="rect">
            <a:avLst/>
          </a:prstGeom>
          <a:noFill/>
        </p:spPr>
      </p:pic>
      <p:pic>
        <p:nvPicPr>
          <p:cNvPr id="16" name="Picture 15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3648074"/>
            <a:ext cx="482048" cy="461963"/>
          </a:xfrm>
          <a:prstGeom prst="rect">
            <a:avLst/>
          </a:prstGeom>
          <a:noFill/>
        </p:spPr>
      </p:pic>
      <p:pic>
        <p:nvPicPr>
          <p:cNvPr id="17" name="Picture 16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552" y="3652837"/>
            <a:ext cx="482048" cy="461963"/>
          </a:xfrm>
          <a:prstGeom prst="rect">
            <a:avLst/>
          </a:prstGeom>
          <a:noFill/>
        </p:spPr>
      </p:pic>
      <p:pic>
        <p:nvPicPr>
          <p:cNvPr id="18" name="Picture 17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652837"/>
            <a:ext cx="482048" cy="461963"/>
          </a:xfrm>
          <a:prstGeom prst="rect">
            <a:avLst/>
          </a:prstGeom>
          <a:noFill/>
        </p:spPr>
      </p:pic>
      <p:pic>
        <p:nvPicPr>
          <p:cNvPr id="19" name="Picture 18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9152" y="3652837"/>
            <a:ext cx="482048" cy="461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83880" cy="10515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Code Challenges Faced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8183880" cy="4187952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§"/>
            </a:pPr>
            <a:r>
              <a:rPr lang="en-US" dirty="0" smtClean="0"/>
              <a:t>How to translate graph code onto webpage</a:t>
            </a:r>
          </a:p>
          <a:p>
            <a:pPr lvl="1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Timeout on Website</a:t>
            </a:r>
          </a:p>
          <a:p>
            <a:pPr lvl="1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Memory Issues on </a:t>
            </a:r>
            <a:r>
              <a:rPr lang="en-US" dirty="0" err="1" smtClean="0"/>
              <a:t>Heroku</a:t>
            </a:r>
            <a:r>
              <a:rPr lang="en-US" dirty="0" smtClean="0"/>
              <a:t> </a:t>
            </a:r>
            <a:r>
              <a:rPr lang="en-US" dirty="0" smtClean="0"/>
              <a:t>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183880" cy="10515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Group Challenges Faced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183880" cy="41879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Varying Levels of Experience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Communication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183880" cy="10515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Demo!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83880" cy="418795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215</TotalTime>
  <Words>137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Aspect</vt:lpstr>
      <vt:lpstr>Foundit: A Reddit Data Analyzer</vt:lpstr>
      <vt:lpstr>Tools Used</vt:lpstr>
      <vt:lpstr>Tools Used, cont.</vt:lpstr>
      <vt:lpstr>Methods Used</vt:lpstr>
      <vt:lpstr>Code Challenges Faced</vt:lpstr>
      <vt:lpstr>Group Challenges Faced</vt:lpstr>
      <vt:lpstr>Demo!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Kenneth Ford</dc:creator>
  <cp:lastModifiedBy>Kenneth Ford</cp:lastModifiedBy>
  <cp:revision>43</cp:revision>
  <dcterms:created xsi:type="dcterms:W3CDTF">2017-04-28T20:30:18Z</dcterms:created>
  <dcterms:modified xsi:type="dcterms:W3CDTF">2017-05-01T22:30:40Z</dcterms:modified>
</cp:coreProperties>
</file>