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Foundit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Reddit analytics</a:t>
            </a:r>
          </a:p>
        </p:txBody>
      </p:sp>
    </p:spTree>
    <p:extLst>
      <p:ext uri="{BB962C8B-B14F-4D97-AF65-F5344CB8AC3E}">
        <p14:creationId xmlns:p14="http://schemas.microsoft.com/office/powerpoint/2010/main" val="326435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that pulls Reddit data using PRAW</a:t>
            </a:r>
          </a:p>
          <a:p>
            <a:pPr lvl="1"/>
            <a:r>
              <a:rPr lang="en-US" dirty="0"/>
              <a:t>Searches most upvoted comments per subreddit</a:t>
            </a:r>
          </a:p>
          <a:p>
            <a:pPr lvl="1"/>
            <a:r>
              <a:rPr lang="en-US" dirty="0"/>
              <a:t>Shows average length of top vs normal comment</a:t>
            </a:r>
          </a:p>
          <a:p>
            <a:r>
              <a:rPr lang="en-US" dirty="0"/>
              <a:t>Variable arguments to customize query</a:t>
            </a:r>
          </a:p>
          <a:p>
            <a:r>
              <a:rPr lang="en-US" dirty="0"/>
              <a:t>Real-time list while script analyzes</a:t>
            </a:r>
          </a:p>
        </p:txBody>
      </p:sp>
    </p:spTree>
    <p:extLst>
      <p:ext uri="{BB962C8B-B14F-4D97-AF65-F5344CB8AC3E}">
        <p14:creationId xmlns:p14="http://schemas.microsoft.com/office/powerpoint/2010/main" val="27941035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</TotalTime>
  <Words>37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Foundit</vt:lpstr>
      <vt:lpstr>Current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Foundit</dc:title>
  <dc:creator>Ryan Davis</dc:creator>
  <cp:lastModifiedBy>Ryan Davis</cp:lastModifiedBy>
  <cp:revision>2</cp:revision>
  <dcterms:created xsi:type="dcterms:W3CDTF">2017-03-01T03:39:21Z</dcterms:created>
  <dcterms:modified xsi:type="dcterms:W3CDTF">2017-03-01T03:52:33Z</dcterms:modified>
</cp:coreProperties>
</file>