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74" r:id="rId16"/>
    <p:sldId id="269" r:id="rId17"/>
    <p:sldId id="270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469639"/>
          </a:xfrm>
        </p:spPr>
        <p:txBody>
          <a:bodyPr>
            <a:normAutofit/>
          </a:bodyPr>
          <a:lstStyle/>
          <a:p>
            <a:r>
              <a:rPr dirty="0"/>
              <a:t>GREEN TECHNOLOGY AND 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51583"/>
            <a:ext cx="8229600" cy="1792702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/>
              <a:t>Savio </a:t>
            </a:r>
            <a:r>
              <a:rPr lang="en-US"/>
              <a:t>Saji Perumpral(TL)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Alwin Jeel</a:t>
            </a:r>
          </a:p>
          <a:p>
            <a:pPr marL="0" indent="0" algn="ctr">
              <a:buNone/>
            </a:pPr>
            <a:r>
              <a:rPr lang="en-US" dirty="0"/>
              <a:t>Joseph K Shine</a:t>
            </a:r>
          </a:p>
          <a:p>
            <a:pPr marL="0" indent="0" algn="ctr">
              <a:buNone/>
            </a:pPr>
            <a:r>
              <a:rPr lang="en-US" dirty="0"/>
              <a:t>Deepak George</a:t>
            </a:r>
          </a:p>
          <a:p>
            <a:pPr marL="0" indent="0" algn="ctr">
              <a:buNone/>
            </a:pPr>
            <a:r>
              <a:rPr dirty="0"/>
              <a:t>Date:</a:t>
            </a:r>
            <a:r>
              <a:rPr lang="en-US" dirty="0"/>
              <a:t> 17/07/2025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CODE - RANDOM FOREST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4F89B8-2A41-2DCE-3509-B06F68728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7638"/>
            <a:ext cx="8229600" cy="5165724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RANDOM FOREST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Predicted Energy Output: 1130.45 kWh</a:t>
            </a:r>
          </a:p>
          <a:p>
            <a:r>
              <a:t>- Feature Importance: Recycled % and CO₂ Savings key predictors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Random Forest Accuracy: 88%</a:t>
            </a:r>
          </a:p>
          <a:p>
            <a:r>
              <a:t>- Precision: 0.85 | Recall: 0.80 | F1-Score: 0.87</a:t>
            </a:r>
          </a:p>
          <a:p>
            <a:r>
              <a:t>- Linear Regression R²: 0.76 for CO₂ impact</a:t>
            </a:r>
          </a:p>
          <a:p>
            <a:r>
              <a:t>- K-Means found 3 clusters: early, moderate, lagging adopters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Bar Chart: Top 10 Countries by Solar Adoption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A0EBDD-2CF7-C838-AAE7-EDC04B5D9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774" y="2555709"/>
            <a:ext cx="6255026" cy="375301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Line Graph: Wind Energy Growth (2014–2024)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19AC4-B544-1FE0-1DC3-62B8888D5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17" y="2623612"/>
            <a:ext cx="6599583" cy="395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75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Random Forest: Feature Importance Plot</a:t>
            </a:r>
          </a:p>
          <a:p>
            <a:r>
              <a:rPr dirty="0"/>
              <a:t>- K-Means: Cluster Map of Technology Adoption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84D6D-6073-CF03-963E-30761EAF7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89" y="2925755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43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High initial investments</a:t>
            </a:r>
          </a:p>
          <a:p>
            <a:r>
              <a:t>- Policy inconsistencies</a:t>
            </a:r>
          </a:p>
          <a:p>
            <a:r>
              <a:t>- Data quality and coverage gaps</a:t>
            </a:r>
          </a:p>
          <a:p>
            <a:r>
              <a:t>- Public resistance in underdeveloped areas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Reduced reliance on fossil fuels</a:t>
            </a:r>
          </a:p>
          <a:p>
            <a:r>
              <a:t>- Lower greenhouse gas emissions</a:t>
            </a:r>
          </a:p>
          <a:p>
            <a:r>
              <a:t>- Policy-driven technology adoption</a:t>
            </a:r>
          </a:p>
          <a:p>
            <a:r>
              <a:t>- Green job creation and energy access expansion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Real-time data from sensors, satellites, smart meters</a:t>
            </a:r>
          </a:p>
          <a:p>
            <a:r>
              <a:t>- AI-powered smart grid optimization</a:t>
            </a:r>
          </a:p>
          <a:p>
            <a:r>
              <a:t>- Integration with precision agriculture</a:t>
            </a:r>
          </a:p>
          <a:p>
            <a:r>
              <a:t>- Expansion to carbon capture and green hydrogen tech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Green technology + AI enables scalable sustainability</a:t>
            </a:r>
          </a:p>
          <a:p>
            <a:r>
              <a:t>- Data analytics identifies trends, gaps, and opportunities</a:t>
            </a:r>
          </a:p>
          <a:p>
            <a:r>
              <a:t>- Proactive planning boosts climate resilience and economic growth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Green Technology minimizes environmental damage through sustainable practices.</a:t>
            </a:r>
          </a:p>
          <a:p>
            <a:r>
              <a:t>- Innovations in clean tech support the shift to a low-carbon, resource-efficient society.</a:t>
            </a:r>
          </a:p>
          <a:p>
            <a:r>
              <a:t>- Key sectors: renewable energy, waste reduction, agriculture, transportation, and carbon capture.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IEA, World Bank, Kaggle, IEEE Xplore</a:t>
            </a:r>
          </a:p>
          <a:p>
            <a:r>
              <a:t>- Green Technology Trends Dataset 2024</a:t>
            </a:r>
          </a:p>
          <a:p>
            <a:r>
              <a:t>- scikit-learn, pandas, matplotlib</a:t>
            </a:r>
          </a:p>
          <a:p>
            <a:r>
              <a:t>- Government &amp; NGO portals on energy policy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Promote scalable, eco-friendly innovations globally.</a:t>
            </a:r>
          </a:p>
          <a:p>
            <a:r>
              <a:t>- Analyze green tech effectiveness in reducing carbon footprints.</a:t>
            </a:r>
          </a:p>
          <a:p>
            <a:r>
              <a:t>- Study the impact of government policies on tech adoption.</a:t>
            </a:r>
          </a:p>
          <a:p>
            <a:r>
              <a:t>- Support economic growth via clean technology.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CASE STUDY - GREEN TECH TRENDS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Dataset: Global Green Technology Trends Dataset 2024</a:t>
            </a:r>
          </a:p>
          <a:p>
            <a:r>
              <a:t>- Sources: IEA, World Bank, cleantech reports</a:t>
            </a:r>
          </a:p>
          <a:p>
            <a:r>
              <a:t>- Size: 10,000+ entries from 150 countries</a:t>
            </a:r>
          </a:p>
          <a:p>
            <a:r>
              <a:t>- Key Features: Adoption rate, CO₂ reduction, cost efficiency, government incentives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Missing Values: Mean/Mode Imputation</a:t>
            </a:r>
          </a:p>
          <a:p>
            <a:r>
              <a:t>- Scaling: Min-Max Normalization (0–1)</a:t>
            </a:r>
          </a:p>
          <a:p>
            <a:r>
              <a:t>- Text: Tokenization and cleaning for NLP</a:t>
            </a:r>
          </a:p>
          <a:p>
            <a:r>
              <a:t>- Deduplication: Removal of duplicates for reliability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DATASET (TABULAR)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A3973F-AF57-8A80-04B3-16B7C91FF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99419"/>
            <a:ext cx="8229600" cy="345916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PYTHON CODE - LINEAR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E96430-FF53-8148-2E30-5F349E363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26435"/>
            <a:ext cx="8229600" cy="545692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LINEAR REGRESSION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Mean Absolute Error: 20.0</a:t>
            </a:r>
          </a:p>
          <a:p>
            <a:r>
              <a:t>- R² Score: 0.89</a:t>
            </a:r>
          </a:p>
          <a:p>
            <a:r>
              <a:t>- Strong correlation between features and energy output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MODELS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Random Forest Classifier</a:t>
            </a:r>
          </a:p>
          <a:p>
            <a:r>
              <a:t>- XGBoost</a:t>
            </a:r>
          </a:p>
          <a:p>
            <a:r>
              <a:t>- LSTM</a:t>
            </a:r>
          </a:p>
          <a:p>
            <a:r>
              <a:t>- K-Means</a:t>
            </a:r>
          </a:p>
          <a:p>
            <a:r>
              <a:t>- Evaluation Metrics: R², RMSE, Accuracy, Precision, Recall, F1, Silhouette Score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492</Words>
  <Application>Microsoft Office PowerPoint</Application>
  <PresentationFormat>On-screen Show (4:3)</PresentationFormat>
  <Paragraphs>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GREEN TECHNOLOGY AND INNOVATION</vt:lpstr>
      <vt:lpstr>INTRODUCTION</vt:lpstr>
      <vt:lpstr>OBJECTIVES</vt:lpstr>
      <vt:lpstr>CASE STUDY - GREEN TECH TRENDS 2024</vt:lpstr>
      <vt:lpstr>DATA PREPROCESSING</vt:lpstr>
      <vt:lpstr>SAMPLE DATASET (TABULAR)</vt:lpstr>
      <vt:lpstr>PYTHON CODE - LINEAR REGRESSION</vt:lpstr>
      <vt:lpstr>LINEAR REGRESSION OUTPUT</vt:lpstr>
      <vt:lpstr>ADVANCED MODELS USED</vt:lpstr>
      <vt:lpstr>PYTHON CODE - RANDOM FOREST</vt:lpstr>
      <vt:lpstr>RANDOM FOREST OUTPUT</vt:lpstr>
      <vt:lpstr>RESULTS</vt:lpstr>
      <vt:lpstr>VISUALIZATIONS</vt:lpstr>
      <vt:lpstr>VISUALIZATIONS</vt:lpstr>
      <vt:lpstr>VISUALIZATIONS</vt:lpstr>
      <vt:lpstr>CHALLENGES</vt:lpstr>
      <vt:lpstr>SOLUTION IMPACT</vt:lpstr>
      <vt:lpstr>FUTURE WORK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TECHNOLOGY AND INNOVATION</dc:title>
  <dc:subject/>
  <dc:creator/>
  <cp:keywords/>
  <dc:description>generated using python-pptx</dc:description>
  <cp:lastModifiedBy>STUDENT</cp:lastModifiedBy>
  <cp:revision>5</cp:revision>
  <dcterms:created xsi:type="dcterms:W3CDTF">2013-01-27T09:14:16Z</dcterms:created>
  <dcterms:modified xsi:type="dcterms:W3CDTF">2025-07-17T06:00:10Z</dcterms:modified>
  <cp:category/>
</cp:coreProperties>
</file>